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1.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90" r:id="rId5"/>
  </p:sldMasterIdLst>
  <p:notesMasterIdLst>
    <p:notesMasterId r:id="rId62"/>
  </p:notesMasterIdLst>
  <p:handoutMasterIdLst>
    <p:handoutMasterId r:id="rId63"/>
  </p:handoutMasterIdLst>
  <p:sldIdLst>
    <p:sldId id="256" r:id="rId6"/>
    <p:sldId id="280" r:id="rId7"/>
    <p:sldId id="360" r:id="rId8"/>
    <p:sldId id="361" r:id="rId9"/>
    <p:sldId id="359" r:id="rId10"/>
    <p:sldId id="290" r:id="rId11"/>
    <p:sldId id="258" r:id="rId12"/>
    <p:sldId id="291" r:id="rId13"/>
    <p:sldId id="297" r:id="rId14"/>
    <p:sldId id="377" r:id="rId15"/>
    <p:sldId id="299" r:id="rId16"/>
    <p:sldId id="364" r:id="rId17"/>
    <p:sldId id="376" r:id="rId18"/>
    <p:sldId id="363" r:id="rId19"/>
    <p:sldId id="294" r:id="rId20"/>
    <p:sldId id="365" r:id="rId21"/>
    <p:sldId id="378" r:id="rId22"/>
    <p:sldId id="337" r:id="rId23"/>
    <p:sldId id="346" r:id="rId24"/>
    <p:sldId id="324" r:id="rId25"/>
    <p:sldId id="304" r:id="rId26"/>
    <p:sldId id="347" r:id="rId27"/>
    <p:sldId id="322" r:id="rId28"/>
    <p:sldId id="325" r:id="rId29"/>
    <p:sldId id="371" r:id="rId30"/>
    <p:sldId id="348" r:id="rId31"/>
    <p:sldId id="352" r:id="rId32"/>
    <p:sldId id="305" r:id="rId33"/>
    <p:sldId id="313" r:id="rId34"/>
    <p:sldId id="284" r:id="rId35"/>
    <p:sldId id="334" r:id="rId36"/>
    <p:sldId id="274" r:id="rId37"/>
    <p:sldId id="353" r:id="rId38"/>
    <p:sldId id="329" r:id="rId39"/>
    <p:sldId id="326" r:id="rId40"/>
    <p:sldId id="354" r:id="rId41"/>
    <p:sldId id="267" r:id="rId42"/>
    <p:sldId id="373" r:id="rId43"/>
    <p:sldId id="318" r:id="rId44"/>
    <p:sldId id="372" r:id="rId45"/>
    <p:sldId id="375" r:id="rId46"/>
    <p:sldId id="374" r:id="rId47"/>
    <p:sldId id="277" r:id="rId48"/>
    <p:sldId id="270" r:id="rId49"/>
    <p:sldId id="279" r:id="rId50"/>
    <p:sldId id="366" r:id="rId51"/>
    <p:sldId id="367" r:id="rId52"/>
    <p:sldId id="368" r:id="rId53"/>
    <p:sldId id="369" r:id="rId54"/>
    <p:sldId id="370" r:id="rId55"/>
    <p:sldId id="320" r:id="rId56"/>
    <p:sldId id="355" r:id="rId57"/>
    <p:sldId id="356" r:id="rId58"/>
    <p:sldId id="358" r:id="rId59"/>
    <p:sldId id="357" r:id="rId60"/>
    <p:sldId id="36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4BE82-63F6-435F-A4FD-9D0AC59236C3}" v="855" dt="2024-05-05T21:09:20.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4266" autoAdjust="0"/>
  </p:normalViewPr>
  <p:slideViewPr>
    <p:cSldViewPr snapToGrid="0">
      <p:cViewPr varScale="1">
        <p:scale>
          <a:sx n="54" d="100"/>
          <a:sy n="54" d="100"/>
        </p:scale>
        <p:origin x="1053" y="3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 Hao" userId="5cf1fd85fbede02c" providerId="LiveId" clId="{FC24BE82-63F6-435F-A4FD-9D0AC59236C3}"/>
    <pc:docChg chg="undo redo custSel addSld delSld modSld sldOrd">
      <pc:chgData name="Han Hao" userId="5cf1fd85fbede02c" providerId="LiveId" clId="{FC24BE82-63F6-435F-A4FD-9D0AC59236C3}" dt="2024-05-05T21:12:24.845" v="18209" actId="478"/>
      <pc:docMkLst>
        <pc:docMk/>
      </pc:docMkLst>
      <pc:sldChg chg="modSp mod">
        <pc:chgData name="Han Hao" userId="5cf1fd85fbede02c" providerId="LiveId" clId="{FC24BE82-63F6-435F-A4FD-9D0AC59236C3}" dt="2024-05-02T03:08:43.511" v="237" actId="20577"/>
        <pc:sldMkLst>
          <pc:docMk/>
          <pc:sldMk cId="2259308896" sldId="256"/>
        </pc:sldMkLst>
        <pc:spChg chg="mod">
          <ac:chgData name="Han Hao" userId="5cf1fd85fbede02c" providerId="LiveId" clId="{FC24BE82-63F6-435F-A4FD-9D0AC59236C3}" dt="2024-05-01T22:13:11.173" v="63" actId="20577"/>
          <ac:spMkLst>
            <pc:docMk/>
            <pc:sldMk cId="2259308896" sldId="256"/>
            <ac:spMk id="9" creationId="{0A309D09-2937-4053-9CD6-3131EABB071E}"/>
          </ac:spMkLst>
        </pc:spChg>
        <pc:spChg chg="mod">
          <ac:chgData name="Han Hao" userId="5cf1fd85fbede02c" providerId="LiveId" clId="{FC24BE82-63F6-435F-A4FD-9D0AC59236C3}" dt="2024-05-02T03:08:43.511" v="237" actId="20577"/>
          <ac:spMkLst>
            <pc:docMk/>
            <pc:sldMk cId="2259308896" sldId="256"/>
            <ac:spMk id="13" creationId="{E8C4EFE6-2069-473C-9C7D-664E02AC6481}"/>
          </ac:spMkLst>
        </pc:spChg>
      </pc:sldChg>
      <pc:sldChg chg="modSp mod modNotesTx">
        <pc:chgData name="Han Hao" userId="5cf1fd85fbede02c" providerId="LiveId" clId="{FC24BE82-63F6-435F-A4FD-9D0AC59236C3}" dt="2024-05-05T01:46:11.774" v="17535" actId="1076"/>
        <pc:sldMkLst>
          <pc:docMk/>
          <pc:sldMk cId="1424047600" sldId="258"/>
        </pc:sldMkLst>
        <pc:spChg chg="mod">
          <ac:chgData name="Han Hao" userId="5cf1fd85fbede02c" providerId="LiveId" clId="{FC24BE82-63F6-435F-A4FD-9D0AC59236C3}" dt="2024-05-02T22:43:03.016" v="2222" actId="20577"/>
          <ac:spMkLst>
            <pc:docMk/>
            <pc:sldMk cId="1424047600" sldId="258"/>
            <ac:spMk id="2" creationId="{D8497C6B-7BD6-43BD-8C79-793A5F6D49E6}"/>
          </ac:spMkLst>
        </pc:spChg>
        <pc:spChg chg="mod">
          <ac:chgData name="Han Hao" userId="5cf1fd85fbede02c" providerId="LiveId" clId="{FC24BE82-63F6-435F-A4FD-9D0AC59236C3}" dt="2024-05-05T01:46:03.228" v="17534" actId="14100"/>
          <ac:spMkLst>
            <pc:docMk/>
            <pc:sldMk cId="1424047600" sldId="258"/>
            <ac:spMk id="3" creationId="{E48CB4CC-725F-4F06-8A14-B43969C99B54}"/>
          </ac:spMkLst>
        </pc:spChg>
        <pc:picChg chg="mod">
          <ac:chgData name="Han Hao" userId="5cf1fd85fbede02c" providerId="LiveId" clId="{FC24BE82-63F6-435F-A4FD-9D0AC59236C3}" dt="2024-05-05T01:46:11.774" v="17535" actId="1076"/>
          <ac:picMkLst>
            <pc:docMk/>
            <pc:sldMk cId="1424047600" sldId="258"/>
            <ac:picMk id="4" creationId="{8C9414C1-B3C5-4F16-B4DF-D79CE52D60CF}"/>
          </ac:picMkLst>
        </pc:picChg>
      </pc:sldChg>
      <pc:sldChg chg="modSp del mod">
        <pc:chgData name="Han Hao" userId="5cf1fd85fbede02c" providerId="LiveId" clId="{FC24BE82-63F6-435F-A4FD-9D0AC59236C3}" dt="2024-05-03T12:48:41.077" v="4485" actId="2696"/>
        <pc:sldMkLst>
          <pc:docMk/>
          <pc:sldMk cId="3446797337" sldId="259"/>
        </pc:sldMkLst>
        <pc:spChg chg="mod">
          <ac:chgData name="Han Hao" userId="5cf1fd85fbede02c" providerId="LiveId" clId="{FC24BE82-63F6-435F-A4FD-9D0AC59236C3}" dt="2024-05-01T22:29:21.064" v="212" actId="20577"/>
          <ac:spMkLst>
            <pc:docMk/>
            <pc:sldMk cId="3446797337" sldId="259"/>
            <ac:spMk id="2" creationId="{8460295B-54B9-4937-90E3-BAB9CE69E30B}"/>
          </ac:spMkLst>
        </pc:spChg>
      </pc:sldChg>
      <pc:sldChg chg="del">
        <pc:chgData name="Han Hao" userId="5cf1fd85fbede02c" providerId="LiveId" clId="{FC24BE82-63F6-435F-A4FD-9D0AC59236C3}" dt="2024-05-03T14:57:08.568" v="6131" actId="47"/>
        <pc:sldMkLst>
          <pc:docMk/>
          <pc:sldMk cId="4212917468" sldId="260"/>
        </pc:sldMkLst>
      </pc:sldChg>
      <pc:sldChg chg="del">
        <pc:chgData name="Han Hao" userId="5cf1fd85fbede02c" providerId="LiveId" clId="{FC24BE82-63F6-435F-A4FD-9D0AC59236C3}" dt="2024-05-03T14:57:08.568" v="6131" actId="47"/>
        <pc:sldMkLst>
          <pc:docMk/>
          <pc:sldMk cId="1527386939" sldId="261"/>
        </pc:sldMkLst>
      </pc:sldChg>
      <pc:sldChg chg="del">
        <pc:chgData name="Han Hao" userId="5cf1fd85fbede02c" providerId="LiveId" clId="{FC24BE82-63F6-435F-A4FD-9D0AC59236C3}" dt="2024-05-03T15:28:28.536" v="7194" actId="47"/>
        <pc:sldMkLst>
          <pc:docMk/>
          <pc:sldMk cId="3477453048" sldId="263"/>
        </pc:sldMkLst>
      </pc:sldChg>
      <pc:sldChg chg="del">
        <pc:chgData name="Han Hao" userId="5cf1fd85fbede02c" providerId="LiveId" clId="{FC24BE82-63F6-435F-A4FD-9D0AC59236C3}" dt="2024-05-03T14:57:27.286" v="6132" actId="47"/>
        <pc:sldMkLst>
          <pc:docMk/>
          <pc:sldMk cId="2563119616" sldId="265"/>
        </pc:sldMkLst>
      </pc:sldChg>
      <pc:sldChg chg="del">
        <pc:chgData name="Han Hao" userId="5cf1fd85fbede02c" providerId="LiveId" clId="{FC24BE82-63F6-435F-A4FD-9D0AC59236C3}" dt="2024-05-03T14:57:27.286" v="6132" actId="47"/>
        <pc:sldMkLst>
          <pc:docMk/>
          <pc:sldMk cId="2721508595" sldId="266"/>
        </pc:sldMkLst>
      </pc:sldChg>
      <pc:sldChg chg="modSp mod modNotesTx">
        <pc:chgData name="Han Hao" userId="5cf1fd85fbede02c" providerId="LiveId" clId="{FC24BE82-63F6-435F-A4FD-9D0AC59236C3}" dt="2024-05-05T16:20:41.555" v="17847" actId="20577"/>
        <pc:sldMkLst>
          <pc:docMk/>
          <pc:sldMk cId="3535658069" sldId="267"/>
        </pc:sldMkLst>
        <pc:spChg chg="mod">
          <ac:chgData name="Han Hao" userId="5cf1fd85fbede02c" providerId="LiveId" clId="{FC24BE82-63F6-435F-A4FD-9D0AC59236C3}" dt="2024-05-05T16:20:41.555" v="17847" actId="20577"/>
          <ac:spMkLst>
            <pc:docMk/>
            <pc:sldMk cId="3535658069" sldId="267"/>
            <ac:spMk id="3" creationId="{E48CB4CC-725F-4F06-8A14-B43969C99B54}"/>
          </ac:spMkLst>
        </pc:spChg>
      </pc:sldChg>
      <pc:sldChg chg="ord">
        <pc:chgData name="Han Hao" userId="5cf1fd85fbede02c" providerId="LiveId" clId="{FC24BE82-63F6-435F-A4FD-9D0AC59236C3}" dt="2024-05-03T15:28:44.559" v="7197"/>
        <pc:sldMkLst>
          <pc:docMk/>
          <pc:sldMk cId="1836265594" sldId="270"/>
        </pc:sldMkLst>
      </pc:sldChg>
      <pc:sldChg chg="modSp mod ord modNotesTx">
        <pc:chgData name="Han Hao" userId="5cf1fd85fbede02c" providerId="LiveId" clId="{FC24BE82-63F6-435F-A4FD-9D0AC59236C3}" dt="2024-05-03T21:11:25.840" v="14912" actId="15"/>
        <pc:sldMkLst>
          <pc:docMk/>
          <pc:sldMk cId="2817963431" sldId="274"/>
        </pc:sldMkLst>
        <pc:spChg chg="mod">
          <ac:chgData name="Han Hao" userId="5cf1fd85fbede02c" providerId="LiveId" clId="{FC24BE82-63F6-435F-A4FD-9D0AC59236C3}" dt="2024-05-03T14:34:32.380" v="4857" actId="20577"/>
          <ac:spMkLst>
            <pc:docMk/>
            <pc:sldMk cId="2817963431" sldId="274"/>
            <ac:spMk id="2" creationId="{D8497C6B-7BD6-43BD-8C79-793A5F6D49E6}"/>
          </ac:spMkLst>
        </pc:spChg>
        <pc:spChg chg="mod">
          <ac:chgData name="Han Hao" userId="5cf1fd85fbede02c" providerId="LiveId" clId="{FC24BE82-63F6-435F-A4FD-9D0AC59236C3}" dt="2024-05-03T21:11:25.840" v="14912" actId="15"/>
          <ac:spMkLst>
            <pc:docMk/>
            <pc:sldMk cId="2817963431" sldId="274"/>
            <ac:spMk id="6" creationId="{388AA4F0-AC2A-4454-ACB2-0489DC19829E}"/>
          </ac:spMkLst>
        </pc:spChg>
      </pc:sldChg>
      <pc:sldChg chg="del">
        <pc:chgData name="Han Hao" userId="5cf1fd85fbede02c" providerId="LiveId" clId="{FC24BE82-63F6-435F-A4FD-9D0AC59236C3}" dt="2024-05-03T15:28:41.136" v="7195" actId="47"/>
        <pc:sldMkLst>
          <pc:docMk/>
          <pc:sldMk cId="4167936497" sldId="276"/>
        </pc:sldMkLst>
      </pc:sldChg>
      <pc:sldChg chg="modSp mod">
        <pc:chgData name="Han Hao" userId="5cf1fd85fbede02c" providerId="LiveId" clId="{FC24BE82-63F6-435F-A4FD-9D0AC59236C3}" dt="2024-05-03T14:58:00.801" v="6186" actId="20577"/>
        <pc:sldMkLst>
          <pc:docMk/>
          <pc:sldMk cId="2452352329" sldId="277"/>
        </pc:sldMkLst>
        <pc:spChg chg="mod">
          <ac:chgData name="Han Hao" userId="5cf1fd85fbede02c" providerId="LiveId" clId="{FC24BE82-63F6-435F-A4FD-9D0AC59236C3}" dt="2024-05-03T14:57:51.450" v="6160" actId="20577"/>
          <ac:spMkLst>
            <pc:docMk/>
            <pc:sldMk cId="2452352329" sldId="277"/>
            <ac:spMk id="13" creationId="{27C60074-2066-4765-88F0-BC4B57CC1F9D}"/>
          </ac:spMkLst>
        </pc:spChg>
        <pc:spChg chg="mod">
          <ac:chgData name="Han Hao" userId="5cf1fd85fbede02c" providerId="LiveId" clId="{FC24BE82-63F6-435F-A4FD-9D0AC59236C3}" dt="2024-05-03T14:58:00.801" v="6186" actId="20577"/>
          <ac:spMkLst>
            <pc:docMk/>
            <pc:sldMk cId="2452352329" sldId="277"/>
            <ac:spMk id="15" creationId="{5C765B3E-A7DA-421D-A959-98BFA5AE3BA1}"/>
          </ac:spMkLst>
        </pc:spChg>
        <pc:spChg chg="mod">
          <ac:chgData name="Han Hao" userId="5cf1fd85fbede02c" providerId="LiveId" clId="{FC24BE82-63F6-435F-A4FD-9D0AC59236C3}" dt="2024-05-03T14:57:42.136" v="6139" actId="20577"/>
          <ac:spMkLst>
            <pc:docMk/>
            <pc:sldMk cId="2452352329" sldId="277"/>
            <ac:spMk id="17" creationId="{19606920-6D8A-4305-AB8A-83B7F93915CE}"/>
          </ac:spMkLst>
        </pc:spChg>
      </pc:sldChg>
      <pc:sldChg chg="modSp mod ord">
        <pc:chgData name="Han Hao" userId="5cf1fd85fbede02c" providerId="LiveId" clId="{FC24BE82-63F6-435F-A4FD-9D0AC59236C3}" dt="2024-05-03T15:32:29.081" v="7231"/>
        <pc:sldMkLst>
          <pc:docMk/>
          <pc:sldMk cId="2593787646" sldId="279"/>
        </pc:sldMkLst>
        <pc:spChg chg="mod">
          <ac:chgData name="Han Hao" userId="5cf1fd85fbede02c" providerId="LiveId" clId="{FC24BE82-63F6-435F-A4FD-9D0AC59236C3}" dt="2024-05-02T03:22:38.805" v="314" actId="20577"/>
          <ac:spMkLst>
            <pc:docMk/>
            <pc:sldMk cId="2593787646" sldId="279"/>
            <ac:spMk id="6" creationId="{4722503D-ED2B-46FC-B35C-DA57B68DB58F}"/>
          </ac:spMkLst>
        </pc:spChg>
        <pc:spChg chg="mod">
          <ac:chgData name="Han Hao" userId="5cf1fd85fbede02c" providerId="LiveId" clId="{FC24BE82-63F6-435F-A4FD-9D0AC59236C3}" dt="2024-05-02T03:22:54.023" v="331" actId="20577"/>
          <ac:spMkLst>
            <pc:docMk/>
            <pc:sldMk cId="2593787646" sldId="279"/>
            <ac:spMk id="7" creationId="{EA683B60-B65C-41B7-A2DD-F978D1E9EAC1}"/>
          </ac:spMkLst>
        </pc:spChg>
      </pc:sldChg>
      <pc:sldChg chg="addSp delSp modSp mod ord setBg setClrOvrMap modNotesTx">
        <pc:chgData name="Han Hao" userId="5cf1fd85fbede02c" providerId="LiveId" clId="{FC24BE82-63F6-435F-A4FD-9D0AC59236C3}" dt="2024-05-05T20:26:09.075" v="17957" actId="1036"/>
        <pc:sldMkLst>
          <pc:docMk/>
          <pc:sldMk cId="192617391" sldId="280"/>
        </pc:sldMkLst>
        <pc:spChg chg="mod">
          <ac:chgData name="Han Hao" userId="5cf1fd85fbede02c" providerId="LiveId" clId="{FC24BE82-63F6-435F-A4FD-9D0AC59236C3}" dt="2024-05-05T20:24:54.210" v="17920" actId="255"/>
          <ac:spMkLst>
            <pc:docMk/>
            <pc:sldMk cId="192617391" sldId="280"/>
            <ac:spMk id="2" creationId="{B6716D8A-2E12-4C9A-8001-077CF283056F}"/>
          </ac:spMkLst>
        </pc:spChg>
        <pc:spChg chg="add del mod">
          <ac:chgData name="Han Hao" userId="5cf1fd85fbede02c" providerId="LiveId" clId="{FC24BE82-63F6-435F-A4FD-9D0AC59236C3}" dt="2024-05-05T20:14:15.375" v="17866"/>
          <ac:spMkLst>
            <pc:docMk/>
            <pc:sldMk cId="192617391" sldId="280"/>
            <ac:spMk id="4" creationId="{EA39F413-7AAF-19D4-34FB-5E09EFEED151}"/>
          </ac:spMkLst>
        </pc:spChg>
        <pc:spChg chg="add del mod">
          <ac:chgData name="Han Hao" userId="5cf1fd85fbede02c" providerId="LiveId" clId="{FC24BE82-63F6-435F-A4FD-9D0AC59236C3}" dt="2024-05-05T20:15:35.097" v="17867"/>
          <ac:spMkLst>
            <pc:docMk/>
            <pc:sldMk cId="192617391" sldId="280"/>
            <ac:spMk id="6" creationId="{4A101737-EE50-44F1-537E-6EE281ABCFFC}"/>
          </ac:spMkLst>
        </pc:spChg>
        <pc:spChg chg="add del mod">
          <ac:chgData name="Han Hao" userId="5cf1fd85fbede02c" providerId="LiveId" clId="{FC24BE82-63F6-435F-A4FD-9D0AC59236C3}" dt="2024-05-03T17:58:12.571" v="8237" actId="22"/>
          <ac:spMkLst>
            <pc:docMk/>
            <pc:sldMk cId="192617391" sldId="280"/>
            <ac:spMk id="6" creationId="{C9AD08B3-01A3-8480-5E5D-4141105756AF}"/>
          </ac:spMkLst>
        </pc:spChg>
        <pc:spChg chg="mod ord">
          <ac:chgData name="Han Hao" userId="5cf1fd85fbede02c" providerId="LiveId" clId="{FC24BE82-63F6-435F-A4FD-9D0AC59236C3}" dt="2024-05-05T20:21:47.276" v="17879" actId="26606"/>
          <ac:spMkLst>
            <pc:docMk/>
            <pc:sldMk cId="192617391" sldId="280"/>
            <ac:spMk id="16" creationId="{8A0E0C01-C0E3-4A01-A4F2-4C32D44251C0}"/>
          </ac:spMkLst>
        </pc:spChg>
        <pc:spChg chg="mod ord">
          <ac:chgData name="Han Hao" userId="5cf1fd85fbede02c" providerId="LiveId" clId="{FC24BE82-63F6-435F-A4FD-9D0AC59236C3}" dt="2024-05-05T20:21:47.276" v="17879" actId="26606"/>
          <ac:spMkLst>
            <pc:docMk/>
            <pc:sldMk cId="192617391" sldId="280"/>
            <ac:spMk id="17" creationId="{D0A2AA5F-AC43-49A7-AA8B-D75C87AB02DC}"/>
          </ac:spMkLst>
        </pc:spChg>
        <pc:spChg chg="mod ord">
          <ac:chgData name="Han Hao" userId="5cf1fd85fbede02c" providerId="LiveId" clId="{FC24BE82-63F6-435F-A4FD-9D0AC59236C3}" dt="2024-05-05T20:24:44.994" v="17919" actId="14100"/>
          <ac:spMkLst>
            <pc:docMk/>
            <pc:sldMk cId="192617391" sldId="280"/>
            <ac:spMk id="42" creationId="{69D5268B-B9FF-4EF5-90FE-EC2BBE068171}"/>
          </ac:spMkLst>
        </pc:spChg>
        <pc:spChg chg="add del">
          <ac:chgData name="Han Hao" userId="5cf1fd85fbede02c" providerId="LiveId" clId="{FC24BE82-63F6-435F-A4FD-9D0AC59236C3}" dt="2024-05-05T20:21:47.276" v="17879" actId="26606"/>
          <ac:spMkLst>
            <pc:docMk/>
            <pc:sldMk cId="192617391" sldId="280"/>
            <ac:spMk id="47" creationId="{1D153959-30FA-4987-A094-7243641F474B}"/>
          </ac:spMkLst>
        </pc:spChg>
        <pc:spChg chg="add del">
          <ac:chgData name="Han Hao" userId="5cf1fd85fbede02c" providerId="LiveId" clId="{FC24BE82-63F6-435F-A4FD-9D0AC59236C3}" dt="2024-05-05T20:21:47.276" v="17879" actId="26606"/>
          <ac:spMkLst>
            <pc:docMk/>
            <pc:sldMk cId="192617391" sldId="280"/>
            <ac:spMk id="49" creationId="{EB6D1D7F-141C-4D8E-BFBA-D95B68E16385}"/>
          </ac:spMkLst>
        </pc:spChg>
        <pc:spChg chg="add del">
          <ac:chgData name="Han Hao" userId="5cf1fd85fbede02c" providerId="LiveId" clId="{FC24BE82-63F6-435F-A4FD-9D0AC59236C3}" dt="2024-05-05T20:21:47.276" v="17879" actId="26606"/>
          <ac:spMkLst>
            <pc:docMk/>
            <pc:sldMk cId="192617391" sldId="280"/>
            <ac:spMk id="51" creationId="{558DA214-7FDA-4C9D-A7CF-9AD725E290E1}"/>
          </ac:spMkLst>
        </pc:spChg>
        <pc:spChg chg="add del">
          <ac:chgData name="Han Hao" userId="5cf1fd85fbede02c" providerId="LiveId" clId="{FC24BE82-63F6-435F-A4FD-9D0AC59236C3}" dt="2024-05-03T17:47:05.231" v="7829" actId="26606"/>
          <ac:spMkLst>
            <pc:docMk/>
            <pc:sldMk cId="192617391" sldId="280"/>
            <ac:spMk id="56" creationId="{1D153959-30FA-4987-A094-7243641F474B}"/>
          </ac:spMkLst>
        </pc:spChg>
        <pc:spChg chg="add del">
          <ac:chgData name="Han Hao" userId="5cf1fd85fbede02c" providerId="LiveId" clId="{FC24BE82-63F6-435F-A4FD-9D0AC59236C3}" dt="2024-05-03T17:47:05.231" v="7829" actId="26606"/>
          <ac:spMkLst>
            <pc:docMk/>
            <pc:sldMk cId="192617391" sldId="280"/>
            <ac:spMk id="58" creationId="{EB6D1D7F-141C-4D8E-BFBA-D95B68E16385}"/>
          </ac:spMkLst>
        </pc:spChg>
        <pc:spChg chg="add del">
          <ac:chgData name="Han Hao" userId="5cf1fd85fbede02c" providerId="LiveId" clId="{FC24BE82-63F6-435F-A4FD-9D0AC59236C3}" dt="2024-05-03T17:47:05.231" v="7829" actId="26606"/>
          <ac:spMkLst>
            <pc:docMk/>
            <pc:sldMk cId="192617391" sldId="280"/>
            <ac:spMk id="60" creationId="{B7B54865-0417-4422-B63B-3E74C04CD741}"/>
          </ac:spMkLst>
        </pc:spChg>
        <pc:spChg chg="add del">
          <ac:chgData name="Han Hao" userId="5cf1fd85fbede02c" providerId="LiveId" clId="{FC24BE82-63F6-435F-A4FD-9D0AC59236C3}" dt="2024-05-05T20:21:41.514" v="17872" actId="26606"/>
          <ac:spMkLst>
            <pc:docMk/>
            <pc:sldMk cId="192617391" sldId="280"/>
            <ac:spMk id="3081" creationId="{1D153959-30FA-4987-A094-7243641F474B}"/>
          </ac:spMkLst>
        </pc:spChg>
        <pc:spChg chg="add del">
          <ac:chgData name="Han Hao" userId="5cf1fd85fbede02c" providerId="LiveId" clId="{FC24BE82-63F6-435F-A4FD-9D0AC59236C3}" dt="2024-05-05T20:21:41.514" v="17872" actId="26606"/>
          <ac:spMkLst>
            <pc:docMk/>
            <pc:sldMk cId="192617391" sldId="280"/>
            <ac:spMk id="3083" creationId="{EB6D1D7F-141C-4D8E-BFBA-D95B68E16385}"/>
          </ac:spMkLst>
        </pc:spChg>
        <pc:spChg chg="add del">
          <ac:chgData name="Han Hao" userId="5cf1fd85fbede02c" providerId="LiveId" clId="{FC24BE82-63F6-435F-A4FD-9D0AC59236C3}" dt="2024-05-05T20:21:41.514" v="17872" actId="26606"/>
          <ac:spMkLst>
            <pc:docMk/>
            <pc:sldMk cId="192617391" sldId="280"/>
            <ac:spMk id="3085" creationId="{558DA214-7FDA-4C9D-A7CF-9AD725E290E1}"/>
          </ac:spMkLst>
        </pc:spChg>
        <pc:spChg chg="add del">
          <ac:chgData name="Han Hao" userId="5cf1fd85fbede02c" providerId="LiveId" clId="{FC24BE82-63F6-435F-A4FD-9D0AC59236C3}" dt="2024-05-05T20:21:41.514" v="17872" actId="26606"/>
          <ac:spMkLst>
            <pc:docMk/>
            <pc:sldMk cId="192617391" sldId="280"/>
            <ac:spMk id="3087" creationId="{A77F89CE-BF52-4AF5-8B0B-7E9693734EDE}"/>
          </ac:spMkLst>
        </pc:spChg>
        <pc:spChg chg="add del">
          <ac:chgData name="Han Hao" userId="5cf1fd85fbede02c" providerId="LiveId" clId="{FC24BE82-63F6-435F-A4FD-9D0AC59236C3}" dt="2024-05-05T20:21:42.479" v="17874" actId="26606"/>
          <ac:spMkLst>
            <pc:docMk/>
            <pc:sldMk cId="192617391" sldId="280"/>
            <ac:spMk id="3089" creationId="{1D153959-30FA-4987-A094-7243641F474B}"/>
          </ac:spMkLst>
        </pc:spChg>
        <pc:spChg chg="add del">
          <ac:chgData name="Han Hao" userId="5cf1fd85fbede02c" providerId="LiveId" clId="{FC24BE82-63F6-435F-A4FD-9D0AC59236C3}" dt="2024-05-05T20:21:42.479" v="17874" actId="26606"/>
          <ac:spMkLst>
            <pc:docMk/>
            <pc:sldMk cId="192617391" sldId="280"/>
            <ac:spMk id="3090" creationId="{EB6D1D7F-141C-4D8E-BFBA-D95B68E16385}"/>
          </ac:spMkLst>
        </pc:spChg>
        <pc:spChg chg="add del">
          <ac:chgData name="Han Hao" userId="5cf1fd85fbede02c" providerId="LiveId" clId="{FC24BE82-63F6-435F-A4FD-9D0AC59236C3}" dt="2024-05-05T20:21:42.479" v="17874" actId="26606"/>
          <ac:spMkLst>
            <pc:docMk/>
            <pc:sldMk cId="192617391" sldId="280"/>
            <ac:spMk id="3091" creationId="{558DA214-7FDA-4C9D-A7CF-9AD725E290E1}"/>
          </ac:spMkLst>
        </pc:spChg>
        <pc:spChg chg="add del">
          <ac:chgData name="Han Hao" userId="5cf1fd85fbede02c" providerId="LiveId" clId="{FC24BE82-63F6-435F-A4FD-9D0AC59236C3}" dt="2024-05-05T20:21:43.244" v="17876" actId="26606"/>
          <ac:spMkLst>
            <pc:docMk/>
            <pc:sldMk cId="192617391" sldId="280"/>
            <ac:spMk id="3093" creationId="{1D153959-30FA-4987-A094-7243641F474B}"/>
          </ac:spMkLst>
        </pc:spChg>
        <pc:spChg chg="add del">
          <ac:chgData name="Han Hao" userId="5cf1fd85fbede02c" providerId="LiveId" clId="{FC24BE82-63F6-435F-A4FD-9D0AC59236C3}" dt="2024-05-05T20:21:43.244" v="17876" actId="26606"/>
          <ac:spMkLst>
            <pc:docMk/>
            <pc:sldMk cId="192617391" sldId="280"/>
            <ac:spMk id="3094" creationId="{EB6D1D7F-141C-4D8E-BFBA-D95B68E16385}"/>
          </ac:spMkLst>
        </pc:spChg>
        <pc:spChg chg="add del">
          <ac:chgData name="Han Hao" userId="5cf1fd85fbede02c" providerId="LiveId" clId="{FC24BE82-63F6-435F-A4FD-9D0AC59236C3}" dt="2024-05-05T20:21:43.244" v="17876" actId="26606"/>
          <ac:spMkLst>
            <pc:docMk/>
            <pc:sldMk cId="192617391" sldId="280"/>
            <ac:spMk id="3095" creationId="{558DA214-7FDA-4C9D-A7CF-9AD725E290E1}"/>
          </ac:spMkLst>
        </pc:spChg>
        <pc:spChg chg="add del">
          <ac:chgData name="Han Hao" userId="5cf1fd85fbede02c" providerId="LiveId" clId="{FC24BE82-63F6-435F-A4FD-9D0AC59236C3}" dt="2024-05-05T20:21:43.244" v="17876" actId="26606"/>
          <ac:spMkLst>
            <pc:docMk/>
            <pc:sldMk cId="192617391" sldId="280"/>
            <ac:spMk id="3096" creationId="{A77F89CE-BF52-4AF5-8B0B-7E9693734EDE}"/>
          </ac:spMkLst>
        </pc:spChg>
        <pc:spChg chg="add del">
          <ac:chgData name="Han Hao" userId="5cf1fd85fbede02c" providerId="LiveId" clId="{FC24BE82-63F6-435F-A4FD-9D0AC59236C3}" dt="2024-05-05T20:21:47.259" v="17878" actId="26606"/>
          <ac:spMkLst>
            <pc:docMk/>
            <pc:sldMk cId="192617391" sldId="280"/>
            <ac:spMk id="3098" creationId="{1D153959-30FA-4987-A094-7243641F474B}"/>
          </ac:spMkLst>
        </pc:spChg>
        <pc:spChg chg="add del">
          <ac:chgData name="Han Hao" userId="5cf1fd85fbede02c" providerId="LiveId" clId="{FC24BE82-63F6-435F-A4FD-9D0AC59236C3}" dt="2024-05-05T20:21:47.259" v="17878" actId="26606"/>
          <ac:spMkLst>
            <pc:docMk/>
            <pc:sldMk cId="192617391" sldId="280"/>
            <ac:spMk id="3099" creationId="{EB6D1D7F-141C-4D8E-BFBA-D95B68E16385}"/>
          </ac:spMkLst>
        </pc:spChg>
        <pc:spChg chg="add del">
          <ac:chgData name="Han Hao" userId="5cf1fd85fbede02c" providerId="LiveId" clId="{FC24BE82-63F6-435F-A4FD-9D0AC59236C3}" dt="2024-05-05T20:21:47.259" v="17878" actId="26606"/>
          <ac:spMkLst>
            <pc:docMk/>
            <pc:sldMk cId="192617391" sldId="280"/>
            <ac:spMk id="3100" creationId="{558DA214-7FDA-4C9D-A7CF-9AD725E290E1}"/>
          </ac:spMkLst>
        </pc:spChg>
        <pc:spChg chg="add">
          <ac:chgData name="Han Hao" userId="5cf1fd85fbede02c" providerId="LiveId" clId="{FC24BE82-63F6-435F-A4FD-9D0AC59236C3}" dt="2024-05-05T20:21:47.276" v="17879" actId="26606"/>
          <ac:spMkLst>
            <pc:docMk/>
            <pc:sldMk cId="192617391" sldId="280"/>
            <ac:spMk id="3102" creationId="{1D153959-30FA-4987-A094-7243641F474B}"/>
          </ac:spMkLst>
        </pc:spChg>
        <pc:spChg chg="add">
          <ac:chgData name="Han Hao" userId="5cf1fd85fbede02c" providerId="LiveId" clId="{FC24BE82-63F6-435F-A4FD-9D0AC59236C3}" dt="2024-05-05T20:21:47.276" v="17879" actId="26606"/>
          <ac:spMkLst>
            <pc:docMk/>
            <pc:sldMk cId="192617391" sldId="280"/>
            <ac:spMk id="3103" creationId="{EB6D1D7F-141C-4D8E-BFBA-D95B68E16385}"/>
          </ac:spMkLst>
        </pc:spChg>
        <pc:spChg chg="add">
          <ac:chgData name="Han Hao" userId="5cf1fd85fbede02c" providerId="LiveId" clId="{FC24BE82-63F6-435F-A4FD-9D0AC59236C3}" dt="2024-05-05T20:21:47.276" v="17879" actId="26606"/>
          <ac:spMkLst>
            <pc:docMk/>
            <pc:sldMk cId="192617391" sldId="280"/>
            <ac:spMk id="3104" creationId="{558DA214-7FDA-4C9D-A7CF-9AD725E290E1}"/>
          </ac:spMkLst>
        </pc:spChg>
        <pc:spChg chg="add">
          <ac:chgData name="Han Hao" userId="5cf1fd85fbede02c" providerId="LiveId" clId="{FC24BE82-63F6-435F-A4FD-9D0AC59236C3}" dt="2024-05-05T20:21:47.276" v="17879" actId="26606"/>
          <ac:spMkLst>
            <pc:docMk/>
            <pc:sldMk cId="192617391" sldId="280"/>
            <ac:spMk id="3105" creationId="{A77F89CE-BF52-4AF5-8B0B-7E9693734EDE}"/>
          </ac:spMkLst>
        </pc:spChg>
        <pc:picChg chg="add del">
          <ac:chgData name="Han Hao" userId="5cf1fd85fbede02c" providerId="LiveId" clId="{FC24BE82-63F6-435F-A4FD-9D0AC59236C3}" dt="2024-05-03T17:56:05.103" v="8234" actId="21"/>
          <ac:picMkLst>
            <pc:docMk/>
            <pc:sldMk cId="192617391" sldId="280"/>
            <ac:picMk id="4" creationId="{79ABC093-3C68-0412-7992-71509D6D1397}"/>
          </ac:picMkLst>
        </pc:picChg>
        <pc:picChg chg="add mod">
          <ac:chgData name="Han Hao" userId="5cf1fd85fbede02c" providerId="LiveId" clId="{FC24BE82-63F6-435F-A4FD-9D0AC59236C3}" dt="2024-05-05T20:25:05.957" v="17949" actId="1035"/>
          <ac:picMkLst>
            <pc:docMk/>
            <pc:sldMk cId="192617391" sldId="280"/>
            <ac:picMk id="7" creationId="{0328225B-7BB2-5A0B-7497-CBE81DDF8632}"/>
          </ac:picMkLst>
        </pc:picChg>
        <pc:picChg chg="add mod ord modCrop">
          <ac:chgData name="Han Hao" userId="5cf1fd85fbede02c" providerId="LiveId" clId="{FC24BE82-63F6-435F-A4FD-9D0AC59236C3}" dt="2024-05-05T20:26:09.075" v="17957" actId="1036"/>
          <ac:picMkLst>
            <pc:docMk/>
            <pc:sldMk cId="192617391" sldId="280"/>
            <ac:picMk id="8" creationId="{FE660200-6F46-1064-454B-61A9A28D34F1}"/>
          </ac:picMkLst>
        </pc:picChg>
        <pc:picChg chg="del mod ord modCrop">
          <ac:chgData name="Han Hao" userId="5cf1fd85fbede02c" providerId="LiveId" clId="{FC24BE82-63F6-435F-A4FD-9D0AC59236C3}" dt="2024-05-05T20:09:04.059" v="17848" actId="478"/>
          <ac:picMkLst>
            <pc:docMk/>
            <pc:sldMk cId="192617391" sldId="280"/>
            <ac:picMk id="15" creationId="{BE32D43A-F9E0-4193-81D0-A9A8A08EF7EC}"/>
          </ac:picMkLst>
        </pc:picChg>
        <pc:picChg chg="del mod ord modCrop">
          <ac:chgData name="Han Hao" userId="5cf1fd85fbede02c" providerId="LiveId" clId="{FC24BE82-63F6-435F-A4FD-9D0AC59236C3}" dt="2024-05-05T20:09:05.605" v="17849" actId="478"/>
          <ac:picMkLst>
            <pc:docMk/>
            <pc:sldMk cId="192617391" sldId="280"/>
            <ac:picMk id="19" creationId="{072F7D0B-B934-4714-AB6E-C61108C82C6F}"/>
          </ac:picMkLst>
        </pc:picChg>
        <pc:picChg chg="del mod">
          <ac:chgData name="Han Hao" userId="5cf1fd85fbede02c" providerId="LiveId" clId="{FC24BE82-63F6-435F-A4FD-9D0AC59236C3}" dt="2024-05-03T17:56:27.518" v="8236" actId="478"/>
          <ac:picMkLst>
            <pc:docMk/>
            <pc:sldMk cId="192617391" sldId="280"/>
            <ac:picMk id="21" creationId="{86DC3AB9-5DEA-476D-AAA6-F455743198EB}"/>
          </ac:picMkLst>
        </pc:picChg>
        <pc:picChg chg="add mod">
          <ac:chgData name="Han Hao" userId="5cf1fd85fbede02c" providerId="LiveId" clId="{FC24BE82-63F6-435F-A4FD-9D0AC59236C3}" dt="2024-05-05T20:25:05.957" v="17949" actId="1035"/>
          <ac:picMkLst>
            <pc:docMk/>
            <pc:sldMk cId="192617391" sldId="280"/>
            <ac:picMk id="3074" creationId="{8A750054-1E08-3391-518A-1321E3ACF77B}"/>
          </ac:picMkLst>
        </pc:picChg>
        <pc:picChg chg="add mod ord">
          <ac:chgData name="Han Hao" userId="5cf1fd85fbede02c" providerId="LiveId" clId="{FC24BE82-63F6-435F-A4FD-9D0AC59236C3}" dt="2024-05-05T20:25:05.957" v="17949" actId="1035"/>
          <ac:picMkLst>
            <pc:docMk/>
            <pc:sldMk cId="192617391" sldId="280"/>
            <ac:picMk id="3076" creationId="{2241F45C-C744-C2C7-F3DE-DE664153A526}"/>
          </ac:picMkLst>
        </pc:picChg>
      </pc:sldChg>
      <pc:sldChg chg="del">
        <pc:chgData name="Han Hao" userId="5cf1fd85fbede02c" providerId="LiveId" clId="{FC24BE82-63F6-435F-A4FD-9D0AC59236C3}" dt="2024-05-03T15:28:41.136" v="7195" actId="47"/>
        <pc:sldMkLst>
          <pc:docMk/>
          <pc:sldMk cId="2672174031" sldId="281"/>
        </pc:sldMkLst>
      </pc:sldChg>
      <pc:sldChg chg="del">
        <pc:chgData name="Han Hao" userId="5cf1fd85fbede02c" providerId="LiveId" clId="{FC24BE82-63F6-435F-A4FD-9D0AC59236C3}" dt="2024-05-03T15:28:28.536" v="7194" actId="47"/>
        <pc:sldMkLst>
          <pc:docMk/>
          <pc:sldMk cId="1250319041" sldId="282"/>
        </pc:sldMkLst>
      </pc:sldChg>
      <pc:sldChg chg="del">
        <pc:chgData name="Han Hao" userId="5cf1fd85fbede02c" providerId="LiveId" clId="{FC24BE82-63F6-435F-A4FD-9D0AC59236C3}" dt="2024-05-03T15:28:28.536" v="7194" actId="47"/>
        <pc:sldMkLst>
          <pc:docMk/>
          <pc:sldMk cId="3492638329" sldId="283"/>
        </pc:sldMkLst>
      </pc:sldChg>
      <pc:sldChg chg="modSp mod delDesignElem">
        <pc:chgData name="Han Hao" userId="5cf1fd85fbede02c" providerId="LiveId" clId="{FC24BE82-63F6-435F-A4FD-9D0AC59236C3}" dt="2024-05-03T16:58:15.773" v="7755" actId="208"/>
        <pc:sldMkLst>
          <pc:docMk/>
          <pc:sldMk cId="1487288543" sldId="284"/>
        </pc:sldMkLst>
        <pc:spChg chg="mod">
          <ac:chgData name="Han Hao" userId="5cf1fd85fbede02c" providerId="LiveId" clId="{FC24BE82-63F6-435F-A4FD-9D0AC59236C3}" dt="2024-05-03T16:09:13.095" v="7457" actId="20577"/>
          <ac:spMkLst>
            <pc:docMk/>
            <pc:sldMk cId="1487288543" sldId="284"/>
            <ac:spMk id="2" creationId="{D8497C6B-7BD6-43BD-8C79-793A5F6D49E6}"/>
          </ac:spMkLst>
        </pc:spChg>
        <pc:picChg chg="mod">
          <ac:chgData name="Han Hao" userId="5cf1fd85fbede02c" providerId="LiveId" clId="{FC24BE82-63F6-435F-A4FD-9D0AC59236C3}" dt="2024-05-03T16:58:15.773" v="7755" actId="208"/>
          <ac:picMkLst>
            <pc:docMk/>
            <pc:sldMk cId="1487288543" sldId="284"/>
            <ac:picMk id="9" creationId="{C99E6B12-5094-47B2-8F97-BFD4FA68C020}"/>
          </ac:picMkLst>
        </pc:picChg>
      </pc:sldChg>
      <pc:sldChg chg="modSp mod modNotesTx">
        <pc:chgData name="Han Hao" userId="5cf1fd85fbede02c" providerId="LiveId" clId="{FC24BE82-63F6-435F-A4FD-9D0AC59236C3}" dt="2024-05-05T01:46:22.341" v="17537" actId="1076"/>
        <pc:sldMkLst>
          <pc:docMk/>
          <pc:sldMk cId="692376251" sldId="290"/>
        </pc:sldMkLst>
        <pc:spChg chg="mod">
          <ac:chgData name="Han Hao" userId="5cf1fd85fbede02c" providerId="LiveId" clId="{FC24BE82-63F6-435F-A4FD-9D0AC59236C3}" dt="2024-05-05T01:45:33.653" v="17525" actId="27636"/>
          <ac:spMkLst>
            <pc:docMk/>
            <pc:sldMk cId="692376251" sldId="290"/>
            <ac:spMk id="2" creationId="{D8497C6B-7BD6-43BD-8C79-793A5F6D49E6}"/>
          </ac:spMkLst>
        </pc:spChg>
        <pc:spChg chg="mod">
          <ac:chgData name="Han Hao" userId="5cf1fd85fbede02c" providerId="LiveId" clId="{FC24BE82-63F6-435F-A4FD-9D0AC59236C3}" dt="2024-05-03T14:50:43.878" v="5874" actId="27636"/>
          <ac:spMkLst>
            <pc:docMk/>
            <pc:sldMk cId="692376251" sldId="290"/>
            <ac:spMk id="3" creationId="{E48CB4CC-725F-4F06-8A14-B43969C99B54}"/>
          </ac:spMkLst>
        </pc:spChg>
        <pc:spChg chg="mod">
          <ac:chgData name="Han Hao" userId="5cf1fd85fbede02c" providerId="LiveId" clId="{FC24BE82-63F6-435F-A4FD-9D0AC59236C3}" dt="2024-05-03T12:49:48.381" v="4487" actId="1076"/>
          <ac:spMkLst>
            <pc:docMk/>
            <pc:sldMk cId="692376251" sldId="290"/>
            <ac:spMk id="5" creationId="{3A1884D7-D265-3A6B-FAA5-F8D955905B74}"/>
          </ac:spMkLst>
        </pc:spChg>
        <pc:picChg chg="mod">
          <ac:chgData name="Han Hao" userId="5cf1fd85fbede02c" providerId="LiveId" clId="{FC24BE82-63F6-435F-A4FD-9D0AC59236C3}" dt="2024-05-02T19:13:02.457" v="1161" actId="1076"/>
          <ac:picMkLst>
            <pc:docMk/>
            <pc:sldMk cId="692376251" sldId="290"/>
            <ac:picMk id="8" creationId="{4B0FA7FB-CC3E-40A7-A74F-2443DA286D39}"/>
          </ac:picMkLst>
        </pc:picChg>
        <pc:picChg chg="mod">
          <ac:chgData name="Han Hao" userId="5cf1fd85fbede02c" providerId="LiveId" clId="{FC24BE82-63F6-435F-A4FD-9D0AC59236C3}" dt="2024-05-02T19:13:20.027" v="1165" actId="1076"/>
          <ac:picMkLst>
            <pc:docMk/>
            <pc:sldMk cId="692376251" sldId="290"/>
            <ac:picMk id="10" creationId="{B92D306D-6A88-4320-941E-8701B902DE40}"/>
          </ac:picMkLst>
        </pc:picChg>
        <pc:picChg chg="mod">
          <ac:chgData name="Han Hao" userId="5cf1fd85fbede02c" providerId="LiveId" clId="{FC24BE82-63F6-435F-A4FD-9D0AC59236C3}" dt="2024-05-05T01:46:22.341" v="17537" actId="1076"/>
          <ac:picMkLst>
            <pc:docMk/>
            <pc:sldMk cId="692376251" sldId="290"/>
            <ac:picMk id="11" creationId="{610B2EBB-6E53-492D-9F03-E057BED2E0CD}"/>
          </ac:picMkLst>
        </pc:picChg>
      </pc:sldChg>
      <pc:sldChg chg="modSp mod delDesignElem modNotesTx">
        <pc:chgData name="Han Hao" userId="5cf1fd85fbede02c" providerId="LiveId" clId="{FC24BE82-63F6-435F-A4FD-9D0AC59236C3}" dt="2024-05-03T18:31:12.391" v="11685" actId="20577"/>
        <pc:sldMkLst>
          <pc:docMk/>
          <pc:sldMk cId="1825947899" sldId="291"/>
        </pc:sldMkLst>
        <pc:spChg chg="mod">
          <ac:chgData name="Han Hao" userId="5cf1fd85fbede02c" providerId="LiveId" clId="{FC24BE82-63F6-435F-A4FD-9D0AC59236C3}" dt="2024-05-02T19:05:09.218" v="822" actId="14100"/>
          <ac:spMkLst>
            <pc:docMk/>
            <pc:sldMk cId="1825947899" sldId="291"/>
            <ac:spMk id="2" creationId="{D8497C6B-7BD6-43BD-8C79-793A5F6D49E6}"/>
          </ac:spMkLst>
        </pc:spChg>
        <pc:spChg chg="mod">
          <ac:chgData name="Han Hao" userId="5cf1fd85fbede02c" providerId="LiveId" clId="{FC24BE82-63F6-435F-A4FD-9D0AC59236C3}" dt="2024-05-03T16:04:01.831" v="7385" actId="207"/>
          <ac:spMkLst>
            <pc:docMk/>
            <pc:sldMk cId="1825947899" sldId="291"/>
            <ac:spMk id="8" creationId="{A0998361-2EA6-4488-338C-E1294EAB3F9E}"/>
          </ac:spMkLst>
        </pc:spChg>
        <pc:picChg chg="mod">
          <ac:chgData name="Han Hao" userId="5cf1fd85fbede02c" providerId="LiveId" clId="{FC24BE82-63F6-435F-A4FD-9D0AC59236C3}" dt="2024-05-02T19:10:51.374" v="1124" actId="1076"/>
          <ac:picMkLst>
            <pc:docMk/>
            <pc:sldMk cId="1825947899" sldId="291"/>
            <ac:picMk id="6" creationId="{AFF39F67-9B2E-AE8A-2948-96503790A0F5}"/>
          </ac:picMkLst>
        </pc:picChg>
        <pc:picChg chg="mod">
          <ac:chgData name="Han Hao" userId="5cf1fd85fbede02c" providerId="LiveId" clId="{FC24BE82-63F6-435F-A4FD-9D0AC59236C3}" dt="2024-05-03T16:04:08.064" v="7386" actId="1076"/>
          <ac:picMkLst>
            <pc:docMk/>
            <pc:sldMk cId="1825947899" sldId="291"/>
            <ac:picMk id="2050" creationId="{4438FBB3-D96D-D20B-D166-0E998807EE59}"/>
          </ac:picMkLst>
        </pc:picChg>
      </pc:sldChg>
      <pc:sldChg chg="modSp mod modNotesTx">
        <pc:chgData name="Han Hao" userId="5cf1fd85fbede02c" providerId="LiveId" clId="{FC24BE82-63F6-435F-A4FD-9D0AC59236C3}" dt="2024-05-03T19:12:37.553" v="13959" actId="20577"/>
        <pc:sldMkLst>
          <pc:docMk/>
          <pc:sldMk cId="2172850660" sldId="294"/>
        </pc:sldMkLst>
        <pc:spChg chg="mod">
          <ac:chgData name="Han Hao" userId="5cf1fd85fbede02c" providerId="LiveId" clId="{FC24BE82-63F6-435F-A4FD-9D0AC59236C3}" dt="2024-05-02T20:25:13.880" v="2201" actId="27636"/>
          <ac:spMkLst>
            <pc:docMk/>
            <pc:sldMk cId="2172850660" sldId="294"/>
            <ac:spMk id="2" creationId="{D8497C6B-7BD6-43BD-8C79-793A5F6D49E6}"/>
          </ac:spMkLst>
        </pc:spChg>
        <pc:spChg chg="mod">
          <ac:chgData name="Han Hao" userId="5cf1fd85fbede02c" providerId="LiveId" clId="{FC24BE82-63F6-435F-A4FD-9D0AC59236C3}" dt="2024-05-03T16:29:57.068" v="7633" actId="5793"/>
          <ac:spMkLst>
            <pc:docMk/>
            <pc:sldMk cId="2172850660" sldId="294"/>
            <ac:spMk id="3" creationId="{E48CB4CC-725F-4F06-8A14-B43969C99B54}"/>
          </ac:spMkLst>
        </pc:spChg>
      </pc:sldChg>
      <pc:sldChg chg="addSp modSp mod modAnim modNotesTx">
        <pc:chgData name="Han Hao" userId="5cf1fd85fbede02c" providerId="LiveId" clId="{FC24BE82-63F6-435F-A4FD-9D0AC59236C3}" dt="2024-05-05T20:29:40.028" v="17961" actId="1076"/>
        <pc:sldMkLst>
          <pc:docMk/>
          <pc:sldMk cId="3110493689" sldId="297"/>
        </pc:sldMkLst>
        <pc:spChg chg="mod">
          <ac:chgData name="Han Hao" userId="5cf1fd85fbede02c" providerId="LiveId" clId="{FC24BE82-63F6-435F-A4FD-9D0AC59236C3}" dt="2024-05-03T04:57:16.699" v="3154" actId="20577"/>
          <ac:spMkLst>
            <pc:docMk/>
            <pc:sldMk cId="3110493689" sldId="297"/>
            <ac:spMk id="2" creationId="{D8497C6B-7BD6-43BD-8C79-793A5F6D49E6}"/>
          </ac:spMkLst>
        </pc:spChg>
        <pc:spChg chg="mod">
          <ac:chgData name="Han Hao" userId="5cf1fd85fbede02c" providerId="LiveId" clId="{FC24BE82-63F6-435F-A4FD-9D0AC59236C3}" dt="2024-05-05T01:34:40.146" v="16618" actId="20577"/>
          <ac:spMkLst>
            <pc:docMk/>
            <pc:sldMk cId="3110493689" sldId="297"/>
            <ac:spMk id="3" creationId="{E48CB4CC-725F-4F06-8A14-B43969C99B54}"/>
          </ac:spMkLst>
        </pc:spChg>
        <pc:picChg chg="add mod">
          <ac:chgData name="Han Hao" userId="5cf1fd85fbede02c" providerId="LiveId" clId="{FC24BE82-63F6-435F-A4FD-9D0AC59236C3}" dt="2024-05-05T20:29:38.603" v="17960" actId="1076"/>
          <ac:picMkLst>
            <pc:docMk/>
            <pc:sldMk cId="3110493689" sldId="297"/>
            <ac:picMk id="1026" creationId="{18533A35-730F-04ED-D439-1662AF7D30BD}"/>
          </ac:picMkLst>
        </pc:picChg>
        <pc:picChg chg="add mod">
          <ac:chgData name="Han Hao" userId="5cf1fd85fbede02c" providerId="LiveId" clId="{FC24BE82-63F6-435F-A4FD-9D0AC59236C3}" dt="2024-05-05T20:29:40.028" v="17961" actId="1076"/>
          <ac:picMkLst>
            <pc:docMk/>
            <pc:sldMk cId="3110493689" sldId="297"/>
            <ac:picMk id="1028" creationId="{33A3CAF3-34AA-6A93-1D21-A0BBCFD24B6C}"/>
          </ac:picMkLst>
        </pc:picChg>
      </pc:sldChg>
      <pc:sldChg chg="modSp mod modNotesTx">
        <pc:chgData name="Han Hao" userId="5cf1fd85fbede02c" providerId="LiveId" clId="{FC24BE82-63F6-435F-A4FD-9D0AC59236C3}" dt="2024-05-05T01:43:01.292" v="17503" actId="20577"/>
        <pc:sldMkLst>
          <pc:docMk/>
          <pc:sldMk cId="2990875290" sldId="299"/>
        </pc:sldMkLst>
        <pc:spChg chg="mod">
          <ac:chgData name="Han Hao" userId="5cf1fd85fbede02c" providerId="LiveId" clId="{FC24BE82-63F6-435F-A4FD-9D0AC59236C3}" dt="2024-05-03T05:05:03.316" v="3471" actId="20577"/>
          <ac:spMkLst>
            <pc:docMk/>
            <pc:sldMk cId="2990875290" sldId="299"/>
            <ac:spMk id="2" creationId="{D8497C6B-7BD6-43BD-8C79-793A5F6D49E6}"/>
          </ac:spMkLst>
        </pc:spChg>
        <pc:spChg chg="mod">
          <ac:chgData name="Han Hao" userId="5cf1fd85fbede02c" providerId="LiveId" clId="{FC24BE82-63F6-435F-A4FD-9D0AC59236C3}" dt="2024-05-03T21:02:02.775" v="14798" actId="20577"/>
          <ac:spMkLst>
            <pc:docMk/>
            <pc:sldMk cId="2990875290" sldId="299"/>
            <ac:spMk id="3" creationId="{E48CB4CC-725F-4F06-8A14-B43969C99B54}"/>
          </ac:spMkLst>
        </pc:spChg>
      </pc:sldChg>
      <pc:sldChg chg="modSp mod modNotesTx">
        <pc:chgData name="Han Hao" userId="5cf1fd85fbede02c" providerId="LiveId" clId="{FC24BE82-63F6-435F-A4FD-9D0AC59236C3}" dt="2024-05-03T21:07:27.388" v="14910" actId="20577"/>
        <pc:sldMkLst>
          <pc:docMk/>
          <pc:sldMk cId="2139162513" sldId="304"/>
        </pc:sldMkLst>
        <pc:spChg chg="mod">
          <ac:chgData name="Han Hao" userId="5cf1fd85fbede02c" providerId="LiveId" clId="{FC24BE82-63F6-435F-A4FD-9D0AC59236C3}" dt="2024-05-03T14:51:54.756" v="5885" actId="255"/>
          <ac:spMkLst>
            <pc:docMk/>
            <pc:sldMk cId="2139162513" sldId="304"/>
            <ac:spMk id="2" creationId="{D8497C6B-7BD6-43BD-8C79-793A5F6D49E6}"/>
          </ac:spMkLst>
        </pc:spChg>
        <pc:spChg chg="mod">
          <ac:chgData name="Han Hao" userId="5cf1fd85fbede02c" providerId="LiveId" clId="{FC24BE82-63F6-435F-A4FD-9D0AC59236C3}" dt="2024-05-03T14:18:19.513" v="4651" actId="207"/>
          <ac:spMkLst>
            <pc:docMk/>
            <pc:sldMk cId="2139162513" sldId="304"/>
            <ac:spMk id="3" creationId="{E48CB4CC-725F-4F06-8A14-B43969C99B54}"/>
          </ac:spMkLst>
        </pc:spChg>
        <pc:picChg chg="mod">
          <ac:chgData name="Han Hao" userId="5cf1fd85fbede02c" providerId="LiveId" clId="{FC24BE82-63F6-435F-A4FD-9D0AC59236C3}" dt="2024-05-03T14:51:14.502" v="5876" actId="207"/>
          <ac:picMkLst>
            <pc:docMk/>
            <pc:sldMk cId="2139162513" sldId="304"/>
            <ac:picMk id="7" creationId="{FB545585-4A4D-993F-7DA6-B45A98202CC0}"/>
          </ac:picMkLst>
        </pc:picChg>
      </pc:sldChg>
      <pc:sldChg chg="addSp delSp modSp mod ord delDesignElem">
        <pc:chgData name="Han Hao" userId="5cf1fd85fbede02c" providerId="LiveId" clId="{FC24BE82-63F6-435F-A4FD-9D0AC59236C3}" dt="2024-05-05T16:18:46.931" v="17829" actId="1076"/>
        <pc:sldMkLst>
          <pc:docMk/>
          <pc:sldMk cId="2993469775" sldId="305"/>
        </pc:sldMkLst>
        <pc:spChg chg="del mod">
          <ac:chgData name="Han Hao" userId="5cf1fd85fbede02c" providerId="LiveId" clId="{FC24BE82-63F6-435F-A4FD-9D0AC59236C3}" dt="2024-05-03T06:37:20.347" v="4477" actId="478"/>
          <ac:spMkLst>
            <pc:docMk/>
            <pc:sldMk cId="2993469775" sldId="305"/>
            <ac:spMk id="2" creationId="{D8497C6B-7BD6-43BD-8C79-793A5F6D49E6}"/>
          </ac:spMkLst>
        </pc:spChg>
        <pc:spChg chg="mod topLvl">
          <ac:chgData name="Han Hao" userId="5cf1fd85fbede02c" providerId="LiveId" clId="{FC24BE82-63F6-435F-A4FD-9D0AC59236C3}" dt="2024-05-05T16:18:38.040" v="17828" actId="164"/>
          <ac:spMkLst>
            <pc:docMk/>
            <pc:sldMk cId="2993469775" sldId="305"/>
            <ac:spMk id="4" creationId="{679510E6-35AA-4F14-88D7-BE07295EAB51}"/>
          </ac:spMkLst>
        </pc:spChg>
        <pc:spChg chg="mod">
          <ac:chgData name="Han Hao" userId="5cf1fd85fbede02c" providerId="LiveId" clId="{FC24BE82-63F6-435F-A4FD-9D0AC59236C3}" dt="2024-05-03T06:38:04.600" v="4483" actId="1076"/>
          <ac:spMkLst>
            <pc:docMk/>
            <pc:sldMk cId="2993469775" sldId="305"/>
            <ac:spMk id="7" creationId="{56C9EC3E-E9A2-B88B-1DA0-7663B9881AB8}"/>
          </ac:spMkLst>
        </pc:spChg>
        <pc:spChg chg="mod topLvl">
          <ac:chgData name="Han Hao" userId="5cf1fd85fbede02c" providerId="LiveId" clId="{FC24BE82-63F6-435F-A4FD-9D0AC59236C3}" dt="2024-05-05T16:18:38.040" v="17828" actId="164"/>
          <ac:spMkLst>
            <pc:docMk/>
            <pc:sldMk cId="2993469775" sldId="305"/>
            <ac:spMk id="10" creationId="{A106FBB9-C83A-425F-8F9D-33F82149A23A}"/>
          </ac:spMkLst>
        </pc:spChg>
        <pc:spChg chg="add del mod">
          <ac:chgData name="Han Hao" userId="5cf1fd85fbede02c" providerId="LiveId" clId="{FC24BE82-63F6-435F-A4FD-9D0AC59236C3}" dt="2024-05-03T06:37:40.706" v="4478" actId="478"/>
          <ac:spMkLst>
            <pc:docMk/>
            <pc:sldMk cId="2993469775" sldId="305"/>
            <ac:spMk id="13" creationId="{EB02CB15-7096-82BF-F2B6-BCCD337CE100}"/>
          </ac:spMkLst>
        </pc:spChg>
        <pc:spChg chg="add mod">
          <ac:chgData name="Han Hao" userId="5cf1fd85fbede02c" providerId="LiveId" clId="{FC24BE82-63F6-435F-A4FD-9D0AC59236C3}" dt="2024-05-05T16:18:38.040" v="17828" actId="164"/>
          <ac:spMkLst>
            <pc:docMk/>
            <pc:sldMk cId="2993469775" sldId="305"/>
            <ac:spMk id="14" creationId="{D850AE61-E0EC-1A96-618E-7FE8C65FC357}"/>
          </ac:spMkLst>
        </pc:spChg>
        <pc:spChg chg="add mod">
          <ac:chgData name="Han Hao" userId="5cf1fd85fbede02c" providerId="LiveId" clId="{FC24BE82-63F6-435F-A4FD-9D0AC59236C3}" dt="2024-05-05T16:18:38.040" v="17828" actId="164"/>
          <ac:spMkLst>
            <pc:docMk/>
            <pc:sldMk cId="2993469775" sldId="305"/>
            <ac:spMk id="15" creationId="{F8722907-4B8E-FA7F-88A0-3236752D399B}"/>
          </ac:spMkLst>
        </pc:spChg>
        <pc:spChg chg="add mod">
          <ac:chgData name="Han Hao" userId="5cf1fd85fbede02c" providerId="LiveId" clId="{FC24BE82-63F6-435F-A4FD-9D0AC59236C3}" dt="2024-05-05T16:18:38.040" v="17828" actId="164"/>
          <ac:spMkLst>
            <pc:docMk/>
            <pc:sldMk cId="2993469775" sldId="305"/>
            <ac:spMk id="16" creationId="{C2C02441-7695-DB17-AC1F-0CE17BF59E76}"/>
          </ac:spMkLst>
        </pc:spChg>
        <pc:grpChg chg="add del mod">
          <ac:chgData name="Han Hao" userId="5cf1fd85fbede02c" providerId="LiveId" clId="{FC24BE82-63F6-435F-A4FD-9D0AC59236C3}" dt="2024-05-05T16:16:43.482" v="17814" actId="165"/>
          <ac:grpSpMkLst>
            <pc:docMk/>
            <pc:sldMk cId="2993469775" sldId="305"/>
            <ac:grpSpMk id="5" creationId="{01780378-B46B-4A12-8EAD-35A679172310}"/>
          </ac:grpSpMkLst>
        </pc:grpChg>
        <pc:grpChg chg="add mod">
          <ac:chgData name="Han Hao" userId="5cf1fd85fbede02c" providerId="LiveId" clId="{FC24BE82-63F6-435F-A4FD-9D0AC59236C3}" dt="2024-05-05T16:18:46.931" v="17829" actId="1076"/>
          <ac:grpSpMkLst>
            <pc:docMk/>
            <pc:sldMk cId="2993469775" sldId="305"/>
            <ac:grpSpMk id="8" creationId="{377E8AAB-1608-FABA-CC7F-B8F0A29C5D7A}"/>
          </ac:grpSpMkLst>
        </pc:grpChg>
        <pc:picChg chg="add mod modCrop">
          <ac:chgData name="Han Hao" userId="5cf1fd85fbede02c" providerId="LiveId" clId="{FC24BE82-63F6-435F-A4FD-9D0AC59236C3}" dt="2024-05-05T16:18:38.040" v="17828" actId="164"/>
          <ac:picMkLst>
            <pc:docMk/>
            <pc:sldMk cId="2993469775" sldId="305"/>
            <ac:picMk id="2" creationId="{9988AEB7-9945-6C9B-B63B-03DEE2010DD6}"/>
          </ac:picMkLst>
        </pc:picChg>
        <pc:picChg chg="mod topLvl modCrop">
          <ac:chgData name="Han Hao" userId="5cf1fd85fbede02c" providerId="LiveId" clId="{FC24BE82-63F6-435F-A4FD-9D0AC59236C3}" dt="2024-05-05T16:18:38.040" v="17828" actId="164"/>
          <ac:picMkLst>
            <pc:docMk/>
            <pc:sldMk cId="2993469775" sldId="305"/>
            <ac:picMk id="3" creationId="{DF6D8B39-F962-483C-8B61-ED56E244B725}"/>
          </ac:picMkLst>
        </pc:picChg>
      </pc:sldChg>
      <pc:sldChg chg="addSp delSp modSp del mod ord delDesignElem">
        <pc:chgData name="Han Hao" userId="5cf1fd85fbede02c" providerId="LiveId" clId="{FC24BE82-63F6-435F-A4FD-9D0AC59236C3}" dt="2024-05-03T06:26:47.863" v="4306" actId="2696"/>
        <pc:sldMkLst>
          <pc:docMk/>
          <pc:sldMk cId="3954022563" sldId="306"/>
        </pc:sldMkLst>
        <pc:spChg chg="mod">
          <ac:chgData name="Han Hao" userId="5cf1fd85fbede02c" providerId="LiveId" clId="{FC24BE82-63F6-435F-A4FD-9D0AC59236C3}" dt="2024-05-03T06:25:48.475" v="4294" actId="27636"/>
          <ac:spMkLst>
            <pc:docMk/>
            <pc:sldMk cId="3954022563" sldId="306"/>
            <ac:spMk id="2" creationId="{D8497C6B-7BD6-43BD-8C79-793A5F6D49E6}"/>
          </ac:spMkLst>
        </pc:spChg>
        <pc:spChg chg="add mod">
          <ac:chgData name="Han Hao" userId="5cf1fd85fbede02c" providerId="LiveId" clId="{FC24BE82-63F6-435F-A4FD-9D0AC59236C3}" dt="2024-05-03T06:23:09.694" v="4249" actId="21"/>
          <ac:spMkLst>
            <pc:docMk/>
            <pc:sldMk cId="3954022563" sldId="306"/>
            <ac:spMk id="7" creationId="{BCE1D191-A52D-2FD8-8D97-315D705CCD39}"/>
          </ac:spMkLst>
        </pc:spChg>
        <pc:picChg chg="del">
          <ac:chgData name="Han Hao" userId="5cf1fd85fbede02c" providerId="LiveId" clId="{FC24BE82-63F6-435F-A4FD-9D0AC59236C3}" dt="2024-05-03T06:23:09.694" v="4249" actId="21"/>
          <ac:picMkLst>
            <pc:docMk/>
            <pc:sldMk cId="3954022563" sldId="306"/>
            <ac:picMk id="22" creationId="{6A4165F3-A164-9CC6-B251-8C0EFA29AAA4}"/>
          </ac:picMkLst>
        </pc:picChg>
      </pc:sldChg>
      <pc:sldChg chg="modSp mod delDesignElem">
        <pc:chgData name="Han Hao" userId="5cf1fd85fbede02c" providerId="LiveId" clId="{FC24BE82-63F6-435F-A4FD-9D0AC59236C3}" dt="2024-05-03T16:58:10.358" v="7754" actId="208"/>
        <pc:sldMkLst>
          <pc:docMk/>
          <pc:sldMk cId="339497830" sldId="313"/>
        </pc:sldMkLst>
        <pc:spChg chg="mod">
          <ac:chgData name="Han Hao" userId="5cf1fd85fbede02c" providerId="LiveId" clId="{FC24BE82-63F6-435F-A4FD-9D0AC59236C3}" dt="2024-05-03T16:09:04.648" v="7449" actId="20577"/>
          <ac:spMkLst>
            <pc:docMk/>
            <pc:sldMk cId="339497830" sldId="313"/>
            <ac:spMk id="2" creationId="{D8497C6B-7BD6-43BD-8C79-793A5F6D49E6}"/>
          </ac:spMkLst>
        </pc:spChg>
        <pc:picChg chg="mod">
          <ac:chgData name="Han Hao" userId="5cf1fd85fbede02c" providerId="LiveId" clId="{FC24BE82-63F6-435F-A4FD-9D0AC59236C3}" dt="2024-05-03T16:58:10.358" v="7754" actId="208"/>
          <ac:picMkLst>
            <pc:docMk/>
            <pc:sldMk cId="339497830" sldId="313"/>
            <ac:picMk id="12" creationId="{499C74D0-CD0C-448A-B761-2AD89489DECB}"/>
          </ac:picMkLst>
        </pc:picChg>
      </pc:sldChg>
      <pc:sldChg chg="addSp delSp modSp del mod">
        <pc:chgData name="Han Hao" userId="5cf1fd85fbede02c" providerId="LiveId" clId="{FC24BE82-63F6-435F-A4FD-9D0AC59236C3}" dt="2024-05-03T14:48:10.682" v="5748" actId="2696"/>
        <pc:sldMkLst>
          <pc:docMk/>
          <pc:sldMk cId="1856684355" sldId="317"/>
        </pc:sldMkLst>
        <pc:spChg chg="del mod">
          <ac:chgData name="Han Hao" userId="5cf1fd85fbede02c" providerId="LiveId" clId="{FC24BE82-63F6-435F-A4FD-9D0AC59236C3}" dt="2024-05-03T14:47:09.532" v="5729" actId="21"/>
          <ac:spMkLst>
            <pc:docMk/>
            <pc:sldMk cId="1856684355" sldId="317"/>
            <ac:spMk id="6" creationId="{388AA4F0-AC2A-4454-ACB2-0489DC19829E}"/>
          </ac:spMkLst>
        </pc:spChg>
        <pc:spChg chg="add mod">
          <ac:chgData name="Han Hao" userId="5cf1fd85fbede02c" providerId="LiveId" clId="{FC24BE82-63F6-435F-A4FD-9D0AC59236C3}" dt="2024-05-03T14:47:09.532" v="5729" actId="21"/>
          <ac:spMkLst>
            <pc:docMk/>
            <pc:sldMk cId="1856684355" sldId="317"/>
            <ac:spMk id="8" creationId="{9A66B511-51C2-BEF2-BA3C-D0C1F83368D2}"/>
          </ac:spMkLst>
        </pc:spChg>
      </pc:sldChg>
      <pc:sldChg chg="addSp modSp mod ord setBg modNotesTx">
        <pc:chgData name="Han Hao" userId="5cf1fd85fbede02c" providerId="LiveId" clId="{FC24BE82-63F6-435F-A4FD-9D0AC59236C3}" dt="2024-05-03T19:23:19.244" v="14418" actId="20577"/>
        <pc:sldMkLst>
          <pc:docMk/>
          <pc:sldMk cId="485664800" sldId="318"/>
        </pc:sldMkLst>
        <pc:spChg chg="mod">
          <ac:chgData name="Han Hao" userId="5cf1fd85fbede02c" providerId="LiveId" clId="{FC24BE82-63F6-435F-A4FD-9D0AC59236C3}" dt="2024-05-03T15:14:00.662" v="6278" actId="26606"/>
          <ac:spMkLst>
            <pc:docMk/>
            <pc:sldMk cId="485664800" sldId="318"/>
            <ac:spMk id="2" creationId="{D8497C6B-7BD6-43BD-8C79-793A5F6D49E6}"/>
          </ac:spMkLst>
        </pc:spChg>
        <pc:spChg chg="mod">
          <ac:chgData name="Han Hao" userId="5cf1fd85fbede02c" providerId="LiveId" clId="{FC24BE82-63F6-435F-A4FD-9D0AC59236C3}" dt="2024-05-03T19:23:19.244" v="14418" actId="20577"/>
          <ac:spMkLst>
            <pc:docMk/>
            <pc:sldMk cId="485664800" sldId="318"/>
            <ac:spMk id="3" creationId="{E48CB4CC-725F-4F06-8A14-B43969C99B54}"/>
          </ac:spMkLst>
        </pc:spChg>
        <pc:spChg chg="mod ord">
          <ac:chgData name="Han Hao" userId="5cf1fd85fbede02c" providerId="LiveId" clId="{FC24BE82-63F6-435F-A4FD-9D0AC59236C3}" dt="2024-05-03T15:14:00.662" v="6278" actId="26606"/>
          <ac:spMkLst>
            <pc:docMk/>
            <pc:sldMk cId="485664800" sldId="318"/>
            <ac:spMk id="4" creationId="{AA03473F-B812-4EE6-8F33-FE34E68B587B}"/>
          </ac:spMkLst>
        </pc:spChg>
        <pc:spChg chg="mod ord">
          <ac:chgData name="Han Hao" userId="5cf1fd85fbede02c" providerId="LiveId" clId="{FC24BE82-63F6-435F-A4FD-9D0AC59236C3}" dt="2024-05-03T15:14:00.662" v="6278" actId="26606"/>
          <ac:spMkLst>
            <pc:docMk/>
            <pc:sldMk cId="485664800" sldId="318"/>
            <ac:spMk id="5" creationId="{2B314742-7F11-F448-C218-113AE71C25F0}"/>
          </ac:spMkLst>
        </pc:spChg>
        <pc:spChg chg="mod ord">
          <ac:chgData name="Han Hao" userId="5cf1fd85fbede02c" providerId="LiveId" clId="{FC24BE82-63F6-435F-A4FD-9D0AC59236C3}" dt="2024-05-03T15:14:00.662" v="6278" actId="26606"/>
          <ac:spMkLst>
            <pc:docMk/>
            <pc:sldMk cId="485664800" sldId="318"/>
            <ac:spMk id="6" creationId="{C17FAF99-781D-09E7-5ED2-F1336EACF4FF}"/>
          </ac:spMkLst>
        </pc:spChg>
        <pc:spChg chg="add">
          <ac:chgData name="Han Hao" userId="5cf1fd85fbede02c" providerId="LiveId" clId="{FC24BE82-63F6-435F-A4FD-9D0AC59236C3}" dt="2024-05-03T15:14:00.662" v="6278" actId="26606"/>
          <ac:spMkLst>
            <pc:docMk/>
            <pc:sldMk cId="485664800" sldId="318"/>
            <ac:spMk id="1031" creationId="{EB6D1D7F-141C-4D8E-BFBA-D95B68E16385}"/>
          </ac:spMkLst>
        </pc:spChg>
        <pc:spChg chg="add">
          <ac:chgData name="Han Hao" userId="5cf1fd85fbede02c" providerId="LiveId" clId="{FC24BE82-63F6-435F-A4FD-9D0AC59236C3}" dt="2024-05-03T15:14:00.662" v="6278" actId="26606"/>
          <ac:spMkLst>
            <pc:docMk/>
            <pc:sldMk cId="485664800" sldId="318"/>
            <ac:spMk id="1033" creationId="{558DA214-7FDA-4C9D-A7CF-9AD725E290E1}"/>
          </ac:spMkLst>
        </pc:spChg>
        <pc:spChg chg="add">
          <ac:chgData name="Han Hao" userId="5cf1fd85fbede02c" providerId="LiveId" clId="{FC24BE82-63F6-435F-A4FD-9D0AC59236C3}" dt="2024-05-03T15:14:00.662" v="6278" actId="26606"/>
          <ac:spMkLst>
            <pc:docMk/>
            <pc:sldMk cId="485664800" sldId="318"/>
            <ac:spMk id="1035" creationId="{A77F89CE-BF52-4AF5-8B0B-7E9693734EDE}"/>
          </ac:spMkLst>
        </pc:spChg>
        <pc:picChg chg="add mod">
          <ac:chgData name="Han Hao" userId="5cf1fd85fbede02c" providerId="LiveId" clId="{FC24BE82-63F6-435F-A4FD-9D0AC59236C3}" dt="2024-05-03T15:14:00.662" v="6278" actId="26606"/>
          <ac:picMkLst>
            <pc:docMk/>
            <pc:sldMk cId="485664800" sldId="318"/>
            <ac:picMk id="1026" creationId="{10471810-2EAD-38AD-44DE-504C2F3BDD05}"/>
          </ac:picMkLst>
        </pc:picChg>
      </pc:sldChg>
      <pc:sldChg chg="modSp mod ord">
        <pc:chgData name="Han Hao" userId="5cf1fd85fbede02c" providerId="LiveId" clId="{FC24BE82-63F6-435F-A4FD-9D0AC59236C3}" dt="2024-05-03T06:13:57.489" v="4200"/>
        <pc:sldMkLst>
          <pc:docMk/>
          <pc:sldMk cId="1766062770" sldId="320"/>
        </pc:sldMkLst>
        <pc:spChg chg="mod">
          <ac:chgData name="Han Hao" userId="5cf1fd85fbede02c" providerId="LiveId" clId="{FC24BE82-63F6-435F-A4FD-9D0AC59236C3}" dt="2024-05-01T21:22:48.401" v="58" actId="207"/>
          <ac:spMkLst>
            <pc:docMk/>
            <pc:sldMk cId="1766062770" sldId="320"/>
            <ac:spMk id="3" creationId="{E48CB4CC-725F-4F06-8A14-B43969C99B54}"/>
          </ac:spMkLst>
        </pc:spChg>
        <pc:picChg chg="mod">
          <ac:chgData name="Han Hao" userId="5cf1fd85fbede02c" providerId="LiveId" clId="{FC24BE82-63F6-435F-A4FD-9D0AC59236C3}" dt="2024-05-03T06:13:48.265" v="4198" actId="1076"/>
          <ac:picMkLst>
            <pc:docMk/>
            <pc:sldMk cId="1766062770" sldId="320"/>
            <ac:picMk id="6" creationId="{AAE130EB-A025-4F4D-A26A-B2E40ACD436A}"/>
          </ac:picMkLst>
        </pc:picChg>
      </pc:sldChg>
      <pc:sldChg chg="addSp delSp modSp mod ord">
        <pc:chgData name="Han Hao" userId="5cf1fd85fbede02c" providerId="LiveId" clId="{FC24BE82-63F6-435F-A4FD-9D0AC59236C3}" dt="2024-05-05T21:09:23.823" v="18204" actId="20577"/>
        <pc:sldMkLst>
          <pc:docMk/>
          <pc:sldMk cId="2512858037" sldId="322"/>
        </pc:sldMkLst>
        <pc:spChg chg="mod">
          <ac:chgData name="Han Hao" userId="5cf1fd85fbede02c" providerId="LiveId" clId="{FC24BE82-63F6-435F-A4FD-9D0AC59236C3}" dt="2024-05-03T14:52:51.808" v="5899" actId="20577"/>
          <ac:spMkLst>
            <pc:docMk/>
            <pc:sldMk cId="2512858037" sldId="322"/>
            <ac:spMk id="2" creationId="{D8497C6B-7BD6-43BD-8C79-793A5F6D49E6}"/>
          </ac:spMkLst>
        </pc:spChg>
        <pc:spChg chg="add del mod">
          <ac:chgData name="Han Hao" userId="5cf1fd85fbede02c" providerId="LiveId" clId="{FC24BE82-63F6-435F-A4FD-9D0AC59236C3}" dt="2024-05-05T16:14:59.527" v="17785"/>
          <ac:spMkLst>
            <pc:docMk/>
            <pc:sldMk cId="2512858037" sldId="322"/>
            <ac:spMk id="4" creationId="{08DA0B8E-32C6-3A23-59A7-31F3D7DA9757}"/>
          </ac:spMkLst>
        </pc:spChg>
        <pc:spChg chg="add mod">
          <ac:chgData name="Han Hao" userId="5cf1fd85fbede02c" providerId="LiveId" clId="{FC24BE82-63F6-435F-A4FD-9D0AC59236C3}" dt="2024-05-05T21:09:23.823" v="18204" actId="20577"/>
          <ac:spMkLst>
            <pc:docMk/>
            <pc:sldMk cId="2512858037" sldId="322"/>
            <ac:spMk id="13" creationId="{7521BF6D-ACD0-33BF-9869-AE38C5D294DC}"/>
          </ac:spMkLst>
        </pc:spChg>
        <pc:picChg chg="del">
          <ac:chgData name="Han Hao" userId="5cf1fd85fbede02c" providerId="LiveId" clId="{FC24BE82-63F6-435F-A4FD-9D0AC59236C3}" dt="2024-05-03T14:19:55.721" v="4666" actId="478"/>
          <ac:picMkLst>
            <pc:docMk/>
            <pc:sldMk cId="2512858037" sldId="322"/>
            <ac:picMk id="4" creationId="{AF9E84B2-ECCB-4718-8D48-598219D3BBA9}"/>
          </ac:picMkLst>
        </pc:picChg>
        <pc:picChg chg="mod">
          <ac:chgData name="Han Hao" userId="5cf1fd85fbede02c" providerId="LiveId" clId="{FC24BE82-63F6-435F-A4FD-9D0AC59236C3}" dt="2024-05-03T14:52:28.216" v="5889" actId="207"/>
          <ac:picMkLst>
            <pc:docMk/>
            <pc:sldMk cId="2512858037" sldId="322"/>
            <ac:picMk id="7" creationId="{B5B7D69E-6E0F-FAEF-9C93-58151F2C547D}"/>
          </ac:picMkLst>
        </pc:picChg>
        <pc:picChg chg="mod">
          <ac:chgData name="Han Hao" userId="5cf1fd85fbede02c" providerId="LiveId" clId="{FC24BE82-63F6-435F-A4FD-9D0AC59236C3}" dt="2024-05-05T16:14:59.095" v="17783" actId="1076"/>
          <ac:picMkLst>
            <pc:docMk/>
            <pc:sldMk cId="2512858037" sldId="322"/>
            <ac:picMk id="10" creationId="{6EEFBFCF-1F8B-14A8-5FCF-7632EFBFFEEB}"/>
          </ac:picMkLst>
        </pc:picChg>
      </pc:sldChg>
      <pc:sldChg chg="addSp delSp modSp mod modAnim">
        <pc:chgData name="Han Hao" userId="5cf1fd85fbede02c" providerId="LiveId" clId="{FC24BE82-63F6-435F-A4FD-9D0AC59236C3}" dt="2024-05-05T21:08:35.121" v="18191" actId="1035"/>
        <pc:sldMkLst>
          <pc:docMk/>
          <pc:sldMk cId="3845083688" sldId="324"/>
        </pc:sldMkLst>
        <pc:spChg chg="mod">
          <ac:chgData name="Han Hao" userId="5cf1fd85fbede02c" providerId="LiveId" clId="{FC24BE82-63F6-435F-A4FD-9D0AC59236C3}" dt="2024-05-03T06:05:27.956" v="4114" actId="20577"/>
          <ac:spMkLst>
            <pc:docMk/>
            <pc:sldMk cId="3845083688" sldId="324"/>
            <ac:spMk id="2" creationId="{D8497C6B-7BD6-43BD-8C79-793A5F6D49E6}"/>
          </ac:spMkLst>
        </pc:spChg>
        <pc:spChg chg="del mod">
          <ac:chgData name="Han Hao" userId="5cf1fd85fbede02c" providerId="LiveId" clId="{FC24BE82-63F6-435F-A4FD-9D0AC59236C3}" dt="2024-05-05T21:02:10.317" v="18167" actId="478"/>
          <ac:spMkLst>
            <pc:docMk/>
            <pc:sldMk cId="3845083688" sldId="324"/>
            <ac:spMk id="6" creationId="{73B2F86F-F275-42ED-9210-EE5C7E3456AE}"/>
          </ac:spMkLst>
        </pc:spChg>
        <pc:spChg chg="mod">
          <ac:chgData name="Han Hao" userId="5cf1fd85fbede02c" providerId="LiveId" clId="{FC24BE82-63F6-435F-A4FD-9D0AC59236C3}" dt="2024-05-01T21:21:14.892" v="48" actId="207"/>
          <ac:spMkLst>
            <pc:docMk/>
            <pc:sldMk cId="3845083688" sldId="324"/>
            <ac:spMk id="15" creationId="{2A42ABE1-CB65-FF2A-38F2-2D4DBF7FC3B6}"/>
          </ac:spMkLst>
        </pc:spChg>
        <pc:spChg chg="add mod">
          <ac:chgData name="Han Hao" userId="5cf1fd85fbede02c" providerId="LiveId" clId="{FC24BE82-63F6-435F-A4FD-9D0AC59236C3}" dt="2024-05-05T21:04:38.150" v="18176" actId="14100"/>
          <ac:spMkLst>
            <pc:docMk/>
            <pc:sldMk cId="3845083688" sldId="324"/>
            <ac:spMk id="19" creationId="{69B2A312-3646-71B9-B236-E7539C908A62}"/>
          </ac:spMkLst>
        </pc:spChg>
        <pc:spChg chg="add mod">
          <ac:chgData name="Han Hao" userId="5cf1fd85fbede02c" providerId="LiveId" clId="{FC24BE82-63F6-435F-A4FD-9D0AC59236C3}" dt="2024-05-05T21:04:38.150" v="18176" actId="14100"/>
          <ac:spMkLst>
            <pc:docMk/>
            <pc:sldMk cId="3845083688" sldId="324"/>
            <ac:spMk id="20" creationId="{5E360E82-F547-1903-55AB-8715CDA6B07B}"/>
          </ac:spMkLst>
        </pc:spChg>
        <pc:spChg chg="add mod">
          <ac:chgData name="Han Hao" userId="5cf1fd85fbede02c" providerId="LiveId" clId="{FC24BE82-63F6-435F-A4FD-9D0AC59236C3}" dt="2024-05-05T21:08:35.121" v="18191" actId="1035"/>
          <ac:spMkLst>
            <pc:docMk/>
            <pc:sldMk cId="3845083688" sldId="324"/>
            <ac:spMk id="21" creationId="{D4D7BA87-19A5-DA5F-9B7E-A858B0D995CD}"/>
          </ac:spMkLst>
        </pc:spChg>
        <pc:graphicFrameChg chg="mod modGraphic">
          <ac:chgData name="Han Hao" userId="5cf1fd85fbede02c" providerId="LiveId" clId="{FC24BE82-63F6-435F-A4FD-9D0AC59236C3}" dt="2024-05-03T06:04:58.741" v="4105" actId="20577"/>
          <ac:graphicFrameMkLst>
            <pc:docMk/>
            <pc:sldMk cId="3845083688" sldId="324"/>
            <ac:graphicFrameMk id="5" creationId="{D834F9C1-C069-4500-A34F-7C67F887A905}"/>
          </ac:graphicFrameMkLst>
        </pc:graphicFrameChg>
        <pc:picChg chg="mod">
          <ac:chgData name="Han Hao" userId="5cf1fd85fbede02c" providerId="LiveId" clId="{FC24BE82-63F6-435F-A4FD-9D0AC59236C3}" dt="2024-05-03T14:52:13.645" v="5887" actId="207"/>
          <ac:picMkLst>
            <pc:docMk/>
            <pc:sldMk cId="3845083688" sldId="324"/>
            <ac:picMk id="12" creationId="{56FD40AA-8658-D595-B3BC-61263D6DE766}"/>
          </ac:picMkLst>
        </pc:picChg>
      </pc:sldChg>
      <pc:sldChg chg="modSp mod modNotesTx">
        <pc:chgData name="Han Hao" userId="5cf1fd85fbede02c" providerId="LiveId" clId="{FC24BE82-63F6-435F-A4FD-9D0AC59236C3}" dt="2024-05-03T14:27:37.740" v="4738" actId="20577"/>
        <pc:sldMkLst>
          <pc:docMk/>
          <pc:sldMk cId="1178476184" sldId="325"/>
        </pc:sldMkLst>
        <pc:spChg chg="mod">
          <ac:chgData name="Han Hao" userId="5cf1fd85fbede02c" providerId="LiveId" clId="{FC24BE82-63F6-435F-A4FD-9D0AC59236C3}" dt="2024-05-03T14:22:45.998" v="4677" actId="20577"/>
          <ac:spMkLst>
            <pc:docMk/>
            <pc:sldMk cId="1178476184" sldId="325"/>
            <ac:spMk id="2" creationId="{EDBC4411-665A-4204-869A-C398D8C6D4E2}"/>
          </ac:spMkLst>
        </pc:spChg>
        <pc:spChg chg="mod">
          <ac:chgData name="Han Hao" userId="5cf1fd85fbede02c" providerId="LiveId" clId="{FC24BE82-63F6-435F-A4FD-9D0AC59236C3}" dt="2024-05-03T14:27:37.740" v="4738" actId="20577"/>
          <ac:spMkLst>
            <pc:docMk/>
            <pc:sldMk cId="1178476184" sldId="325"/>
            <ac:spMk id="3" creationId="{DCAE85E1-91D4-4C37-ABF8-0D787EA9823F}"/>
          </ac:spMkLst>
        </pc:spChg>
      </pc:sldChg>
      <pc:sldChg chg="modSp mod ord modNotesTx">
        <pc:chgData name="Han Hao" userId="5cf1fd85fbede02c" providerId="LiveId" clId="{FC24BE82-63F6-435F-A4FD-9D0AC59236C3}" dt="2024-05-03T20:56:28.604" v="14730" actId="13926"/>
        <pc:sldMkLst>
          <pc:docMk/>
          <pc:sldMk cId="1581772361" sldId="326"/>
        </pc:sldMkLst>
        <pc:spChg chg="mod">
          <ac:chgData name="Han Hao" userId="5cf1fd85fbede02c" providerId="LiveId" clId="{FC24BE82-63F6-435F-A4FD-9D0AC59236C3}" dt="2024-05-03T06:27:05.182" v="4313" actId="20577"/>
          <ac:spMkLst>
            <pc:docMk/>
            <pc:sldMk cId="1581772361" sldId="326"/>
            <ac:spMk id="2" creationId="{D8497C6B-7BD6-43BD-8C79-793A5F6D49E6}"/>
          </ac:spMkLst>
        </pc:spChg>
        <pc:spChg chg="mod">
          <ac:chgData name="Han Hao" userId="5cf1fd85fbede02c" providerId="LiveId" clId="{FC24BE82-63F6-435F-A4FD-9D0AC59236C3}" dt="2024-05-03T20:56:28.604" v="14730" actId="13926"/>
          <ac:spMkLst>
            <pc:docMk/>
            <pc:sldMk cId="1581772361" sldId="326"/>
            <ac:spMk id="3" creationId="{E48CB4CC-725F-4F06-8A14-B43969C99B54}"/>
          </ac:spMkLst>
        </pc:spChg>
      </pc:sldChg>
      <pc:sldChg chg="addSp modSp mod ord setBg modClrScheme setClrOvrMap chgLayout modNotesTx">
        <pc:chgData name="Han Hao" userId="5cf1fd85fbede02c" providerId="LiveId" clId="{FC24BE82-63F6-435F-A4FD-9D0AC59236C3}" dt="2024-05-03T14:44:12.543" v="5680" actId="20577"/>
        <pc:sldMkLst>
          <pc:docMk/>
          <pc:sldMk cId="4168898822" sldId="329"/>
        </pc:sldMkLst>
        <pc:spChg chg="mod ord">
          <ac:chgData name="Han Hao" userId="5cf1fd85fbede02c" providerId="LiveId" clId="{FC24BE82-63F6-435F-A4FD-9D0AC59236C3}" dt="2024-05-03T06:20:07.916" v="4238" actId="26606"/>
          <ac:spMkLst>
            <pc:docMk/>
            <pc:sldMk cId="4168898822" sldId="329"/>
            <ac:spMk id="2" creationId="{EDBC4411-665A-4204-869A-C398D8C6D4E2}"/>
          </ac:spMkLst>
        </pc:spChg>
        <pc:spChg chg="mod ord">
          <ac:chgData name="Han Hao" userId="5cf1fd85fbede02c" providerId="LiveId" clId="{FC24BE82-63F6-435F-A4FD-9D0AC59236C3}" dt="2024-05-03T06:21:04.052" v="4242" actId="113"/>
          <ac:spMkLst>
            <pc:docMk/>
            <pc:sldMk cId="4168898822" sldId="329"/>
            <ac:spMk id="3" creationId="{DCAE85E1-91D4-4C37-ABF8-0D787EA9823F}"/>
          </ac:spMkLst>
        </pc:spChg>
        <pc:spChg chg="mod ord">
          <ac:chgData name="Han Hao" userId="5cf1fd85fbede02c" providerId="LiveId" clId="{FC24BE82-63F6-435F-A4FD-9D0AC59236C3}" dt="2024-05-03T06:20:07.916" v="4238" actId="26606"/>
          <ac:spMkLst>
            <pc:docMk/>
            <pc:sldMk cId="4168898822" sldId="329"/>
            <ac:spMk id="4" creationId="{7741891D-D45E-4D63-BC81-E0092BFE0BBE}"/>
          </ac:spMkLst>
        </pc:spChg>
        <pc:spChg chg="add">
          <ac:chgData name="Han Hao" userId="5cf1fd85fbede02c" providerId="LiveId" clId="{FC24BE82-63F6-435F-A4FD-9D0AC59236C3}" dt="2024-05-03T06:20:07.916" v="4238" actId="26606"/>
          <ac:spMkLst>
            <pc:docMk/>
            <pc:sldMk cId="4168898822" sldId="329"/>
            <ac:spMk id="10" creationId="{EB6D1D7F-141C-4D8E-BFBA-D95B68E16385}"/>
          </ac:spMkLst>
        </pc:spChg>
        <pc:spChg chg="add">
          <ac:chgData name="Han Hao" userId="5cf1fd85fbede02c" providerId="LiveId" clId="{FC24BE82-63F6-435F-A4FD-9D0AC59236C3}" dt="2024-05-03T06:20:07.916" v="4238" actId="26606"/>
          <ac:spMkLst>
            <pc:docMk/>
            <pc:sldMk cId="4168898822" sldId="329"/>
            <ac:spMk id="12" creationId="{27248369-464E-49D1-91FC-BC34A50A66D2}"/>
          </ac:spMkLst>
        </pc:spChg>
        <pc:picChg chg="add mod">
          <ac:chgData name="Han Hao" userId="5cf1fd85fbede02c" providerId="LiveId" clId="{FC24BE82-63F6-435F-A4FD-9D0AC59236C3}" dt="2024-05-03T06:22:15.333" v="4243" actId="14826"/>
          <ac:picMkLst>
            <pc:docMk/>
            <pc:sldMk cId="4168898822" sldId="329"/>
            <ac:picMk id="6" creationId="{3692AF03-4D66-2877-23CB-873156273564}"/>
          </ac:picMkLst>
        </pc:picChg>
      </pc:sldChg>
      <pc:sldChg chg="delSp modSp mod delDesignElem">
        <pc:chgData name="Han Hao" userId="5cf1fd85fbede02c" providerId="LiveId" clId="{FC24BE82-63F6-435F-A4FD-9D0AC59236C3}" dt="2024-05-03T16:09:45.788" v="7459" actId="207"/>
        <pc:sldMkLst>
          <pc:docMk/>
          <pc:sldMk cId="156891227" sldId="334"/>
        </pc:sldMkLst>
        <pc:spChg chg="mod">
          <ac:chgData name="Han Hao" userId="5cf1fd85fbede02c" providerId="LiveId" clId="{FC24BE82-63F6-435F-A4FD-9D0AC59236C3}" dt="2024-05-03T15:53:23.554" v="7331" actId="313"/>
          <ac:spMkLst>
            <pc:docMk/>
            <pc:sldMk cId="156891227" sldId="334"/>
            <ac:spMk id="2" creationId="{D8497C6B-7BD6-43BD-8C79-793A5F6D49E6}"/>
          </ac:spMkLst>
        </pc:spChg>
        <pc:spChg chg="del mod">
          <ac:chgData name="Han Hao" userId="5cf1fd85fbede02c" providerId="LiveId" clId="{FC24BE82-63F6-435F-A4FD-9D0AC59236C3}" dt="2024-05-03T14:32:56.157" v="4794" actId="478"/>
          <ac:spMkLst>
            <pc:docMk/>
            <pc:sldMk cId="156891227" sldId="334"/>
            <ac:spMk id="5" creationId="{2002504E-2085-A99D-30CB-2DDA34F7C818}"/>
          </ac:spMkLst>
        </pc:spChg>
        <pc:graphicFrameChg chg="mod modGraphic">
          <ac:chgData name="Han Hao" userId="5cf1fd85fbede02c" providerId="LiveId" clId="{FC24BE82-63F6-435F-A4FD-9D0AC59236C3}" dt="2024-05-03T16:09:45.788" v="7459" actId="207"/>
          <ac:graphicFrameMkLst>
            <pc:docMk/>
            <pc:sldMk cId="156891227" sldId="334"/>
            <ac:graphicFrameMk id="4" creationId="{A970EA43-3D52-CF36-945C-1DE5FE336864}"/>
          </ac:graphicFrameMkLst>
        </pc:graphicFrameChg>
      </pc:sldChg>
      <pc:sldChg chg="modSp mod">
        <pc:chgData name="Han Hao" userId="5cf1fd85fbede02c" providerId="LiveId" clId="{FC24BE82-63F6-435F-A4FD-9D0AC59236C3}" dt="2024-05-03T14:16:37.741" v="4643" actId="207"/>
        <pc:sldMkLst>
          <pc:docMk/>
          <pc:sldMk cId="4017920773" sldId="337"/>
        </pc:sldMkLst>
        <pc:spChg chg="mod">
          <ac:chgData name="Han Hao" userId="5cf1fd85fbede02c" providerId="LiveId" clId="{FC24BE82-63F6-435F-A4FD-9D0AC59236C3}" dt="2024-05-03T14:16:37.741" v="4643" actId="207"/>
          <ac:spMkLst>
            <pc:docMk/>
            <pc:sldMk cId="4017920773" sldId="337"/>
            <ac:spMk id="3" creationId="{E58575BE-3F74-8883-58D6-1D83CF362A51}"/>
          </ac:spMkLst>
        </pc:spChg>
        <pc:grpChg chg="mod">
          <ac:chgData name="Han Hao" userId="5cf1fd85fbede02c" providerId="LiveId" clId="{FC24BE82-63F6-435F-A4FD-9D0AC59236C3}" dt="2024-05-03T14:16:03.526" v="4636" actId="1076"/>
          <ac:grpSpMkLst>
            <pc:docMk/>
            <pc:sldMk cId="4017920773" sldId="337"/>
            <ac:grpSpMk id="5" creationId="{6F29E4C9-424D-4326-F60C-376446655863}"/>
          </ac:grpSpMkLst>
        </pc:grpChg>
      </pc:sldChg>
      <pc:sldChg chg="modSp del mod">
        <pc:chgData name="Han Hao" userId="5cf1fd85fbede02c" providerId="LiveId" clId="{FC24BE82-63F6-435F-A4FD-9D0AC59236C3}" dt="2024-05-03T14:27:47.140" v="4739" actId="2696"/>
        <pc:sldMkLst>
          <pc:docMk/>
          <pc:sldMk cId="2959133640" sldId="340"/>
        </pc:sldMkLst>
        <pc:spChg chg="mod">
          <ac:chgData name="Han Hao" userId="5cf1fd85fbede02c" providerId="LiveId" clId="{FC24BE82-63F6-435F-A4FD-9D0AC59236C3}" dt="2024-05-03T14:25:43.833" v="4699" actId="20577"/>
          <ac:spMkLst>
            <pc:docMk/>
            <pc:sldMk cId="2959133640" sldId="340"/>
            <ac:spMk id="2" creationId="{D8497C6B-7BD6-43BD-8C79-793A5F6D49E6}"/>
          </ac:spMkLst>
        </pc:spChg>
        <pc:spChg chg="mod">
          <ac:chgData name="Han Hao" userId="5cf1fd85fbede02c" providerId="LiveId" clId="{FC24BE82-63F6-435F-A4FD-9D0AC59236C3}" dt="2024-05-03T06:08:00.533" v="4195" actId="14100"/>
          <ac:spMkLst>
            <pc:docMk/>
            <pc:sldMk cId="2959133640" sldId="340"/>
            <ac:spMk id="6" creationId="{388AA4F0-AC2A-4454-ACB2-0489DC19829E}"/>
          </ac:spMkLst>
        </pc:spChg>
      </pc:sldChg>
      <pc:sldChg chg="delSp modSp mod modNotesTx">
        <pc:chgData name="Han Hao" userId="5cf1fd85fbede02c" providerId="LiveId" clId="{FC24BE82-63F6-435F-A4FD-9D0AC59236C3}" dt="2024-05-05T21:00:40.956" v="18166" actId="14100"/>
        <pc:sldMkLst>
          <pc:docMk/>
          <pc:sldMk cId="3694379120" sldId="346"/>
        </pc:sldMkLst>
        <pc:spChg chg="mod">
          <ac:chgData name="Han Hao" userId="5cf1fd85fbede02c" providerId="LiveId" clId="{FC24BE82-63F6-435F-A4FD-9D0AC59236C3}" dt="2024-05-03T06:05:35.874" v="4123" actId="20577"/>
          <ac:spMkLst>
            <pc:docMk/>
            <pc:sldMk cId="3694379120" sldId="346"/>
            <ac:spMk id="2" creationId="{D8497C6B-7BD6-43BD-8C79-793A5F6D49E6}"/>
          </ac:spMkLst>
        </pc:spChg>
        <pc:spChg chg="mod">
          <ac:chgData name="Han Hao" userId="5cf1fd85fbede02c" providerId="LiveId" clId="{FC24BE82-63F6-435F-A4FD-9D0AC59236C3}" dt="2024-05-05T21:00:40.956" v="18166" actId="14100"/>
          <ac:spMkLst>
            <pc:docMk/>
            <pc:sldMk cId="3694379120" sldId="346"/>
            <ac:spMk id="3" creationId="{E48CB4CC-725F-4F06-8A14-B43969C99B54}"/>
          </ac:spMkLst>
        </pc:spChg>
        <pc:picChg chg="mod">
          <ac:chgData name="Han Hao" userId="5cf1fd85fbede02c" providerId="LiveId" clId="{FC24BE82-63F6-435F-A4FD-9D0AC59236C3}" dt="2024-05-03T14:51:05.819" v="5875" actId="207"/>
          <ac:picMkLst>
            <pc:docMk/>
            <pc:sldMk cId="3694379120" sldId="346"/>
            <ac:picMk id="8" creationId="{F87928F1-B210-4A76-FCE6-B60BB416CAA5}"/>
          </ac:picMkLst>
        </pc:picChg>
        <pc:picChg chg="del mod">
          <ac:chgData name="Han Hao" userId="5cf1fd85fbede02c" providerId="LiveId" clId="{FC24BE82-63F6-435F-A4FD-9D0AC59236C3}" dt="2024-05-03T06:00:20.392" v="4077" actId="478"/>
          <ac:picMkLst>
            <pc:docMk/>
            <pc:sldMk cId="3694379120" sldId="346"/>
            <ac:picMk id="21" creationId="{1C210DEF-6868-61AE-E652-8E8888FC90AC}"/>
          </ac:picMkLst>
        </pc:picChg>
      </pc:sldChg>
      <pc:sldChg chg="modSp mod">
        <pc:chgData name="Han Hao" userId="5cf1fd85fbede02c" providerId="LiveId" clId="{FC24BE82-63F6-435F-A4FD-9D0AC59236C3}" dt="2024-05-03T14:52:47.500" v="5898" actId="20577"/>
        <pc:sldMkLst>
          <pc:docMk/>
          <pc:sldMk cId="4135133818" sldId="347"/>
        </pc:sldMkLst>
        <pc:spChg chg="mod">
          <ac:chgData name="Han Hao" userId="5cf1fd85fbede02c" providerId="LiveId" clId="{FC24BE82-63F6-435F-A4FD-9D0AC59236C3}" dt="2024-05-03T14:52:47.500" v="5898" actId="20577"/>
          <ac:spMkLst>
            <pc:docMk/>
            <pc:sldMk cId="4135133818" sldId="347"/>
            <ac:spMk id="2" creationId="{D8497C6B-7BD6-43BD-8C79-793A5F6D49E6}"/>
          </ac:spMkLst>
        </pc:spChg>
        <pc:spChg chg="mod">
          <ac:chgData name="Han Hao" userId="5cf1fd85fbede02c" providerId="LiveId" clId="{FC24BE82-63F6-435F-A4FD-9D0AC59236C3}" dt="2024-05-03T14:19:06.245" v="4658" actId="1076"/>
          <ac:spMkLst>
            <pc:docMk/>
            <pc:sldMk cId="4135133818" sldId="347"/>
            <ac:spMk id="8" creationId="{72172C43-450F-4D8F-9158-510414F8FE4C}"/>
          </ac:spMkLst>
        </pc:spChg>
        <pc:spChg chg="mod">
          <ac:chgData name="Han Hao" userId="5cf1fd85fbede02c" providerId="LiveId" clId="{FC24BE82-63F6-435F-A4FD-9D0AC59236C3}" dt="2024-05-03T14:19:32.637" v="4664" actId="14100"/>
          <ac:spMkLst>
            <pc:docMk/>
            <pc:sldMk cId="4135133818" sldId="347"/>
            <ac:spMk id="9" creationId="{772B1348-29EC-4D82-BF05-443F6416CECC}"/>
          </ac:spMkLst>
        </pc:spChg>
        <pc:spChg chg="mod">
          <ac:chgData name="Han Hao" userId="5cf1fd85fbede02c" providerId="LiveId" clId="{FC24BE82-63F6-435F-A4FD-9D0AC59236C3}" dt="2024-05-03T14:19:00.978" v="4655" actId="1076"/>
          <ac:spMkLst>
            <pc:docMk/>
            <pc:sldMk cId="4135133818" sldId="347"/>
            <ac:spMk id="10" creationId="{DFCC4842-5CFE-417E-A16A-452294795F6B}"/>
          </ac:spMkLst>
        </pc:spChg>
        <pc:spChg chg="mod">
          <ac:chgData name="Han Hao" userId="5cf1fd85fbede02c" providerId="LiveId" clId="{FC24BE82-63F6-435F-A4FD-9D0AC59236C3}" dt="2024-05-03T14:19:28.752" v="4663" actId="14100"/>
          <ac:spMkLst>
            <pc:docMk/>
            <pc:sldMk cId="4135133818" sldId="347"/>
            <ac:spMk id="11" creationId="{CF732AF6-CC1D-4B07-8758-50B8FB8F07D8}"/>
          </ac:spMkLst>
        </pc:spChg>
        <pc:picChg chg="mod">
          <ac:chgData name="Han Hao" userId="5cf1fd85fbede02c" providerId="LiveId" clId="{FC24BE82-63F6-435F-A4FD-9D0AC59236C3}" dt="2024-05-03T14:18:57.326" v="4654" actId="14100"/>
          <ac:picMkLst>
            <pc:docMk/>
            <pc:sldMk cId="4135133818" sldId="347"/>
            <ac:picMk id="4" creationId="{EF00A30B-790B-41BD-A0A6-2B9698C983CB}"/>
          </ac:picMkLst>
        </pc:picChg>
        <pc:picChg chg="mod">
          <ac:chgData name="Han Hao" userId="5cf1fd85fbede02c" providerId="LiveId" clId="{FC24BE82-63F6-435F-A4FD-9D0AC59236C3}" dt="2024-05-03T14:52:22.389" v="5888" actId="207"/>
          <ac:picMkLst>
            <pc:docMk/>
            <pc:sldMk cId="4135133818" sldId="347"/>
            <ac:picMk id="7" creationId="{59DF65E0-572C-7E34-BDDE-255FE7DC185A}"/>
          </ac:picMkLst>
        </pc:picChg>
      </pc:sldChg>
      <pc:sldChg chg="modSp mod modNotesTx">
        <pc:chgData name="Han Hao" userId="5cf1fd85fbede02c" providerId="LiveId" clId="{FC24BE82-63F6-435F-A4FD-9D0AC59236C3}" dt="2024-05-05T16:16:01.635" v="17813" actId="20577"/>
        <pc:sldMkLst>
          <pc:docMk/>
          <pc:sldMk cId="2370117152" sldId="348"/>
        </pc:sldMkLst>
        <pc:spChg chg="mod">
          <ac:chgData name="Han Hao" userId="5cf1fd85fbede02c" providerId="LiveId" clId="{FC24BE82-63F6-435F-A4FD-9D0AC59236C3}" dt="2024-05-03T16:08:52.305" v="7441" actId="20577"/>
          <ac:spMkLst>
            <pc:docMk/>
            <pc:sldMk cId="2370117152" sldId="348"/>
            <ac:spMk id="2" creationId="{D8497C6B-7BD6-43BD-8C79-793A5F6D49E6}"/>
          </ac:spMkLst>
        </pc:spChg>
        <pc:spChg chg="mod">
          <ac:chgData name="Han Hao" userId="5cf1fd85fbede02c" providerId="LiveId" clId="{FC24BE82-63F6-435F-A4FD-9D0AC59236C3}" dt="2024-05-05T16:16:01.635" v="17813" actId="20577"/>
          <ac:spMkLst>
            <pc:docMk/>
            <pc:sldMk cId="2370117152" sldId="348"/>
            <ac:spMk id="6" creationId="{388AA4F0-AC2A-4454-ACB2-0489DC19829E}"/>
          </ac:spMkLst>
        </pc:spChg>
      </pc:sldChg>
      <pc:sldChg chg="modSp add del mod">
        <pc:chgData name="Han Hao" userId="5cf1fd85fbede02c" providerId="LiveId" clId="{FC24BE82-63F6-435F-A4FD-9D0AC59236C3}" dt="2024-05-03T06:34:19.794" v="4454" actId="2696"/>
        <pc:sldMkLst>
          <pc:docMk/>
          <pc:sldMk cId="4215979223" sldId="349"/>
        </pc:sldMkLst>
        <pc:spChg chg="mod">
          <ac:chgData name="Han Hao" userId="5cf1fd85fbede02c" providerId="LiveId" clId="{FC24BE82-63F6-435F-A4FD-9D0AC59236C3}" dt="2024-05-03T06:33:19.059" v="4422" actId="21"/>
          <ac:spMkLst>
            <pc:docMk/>
            <pc:sldMk cId="4215979223" sldId="349"/>
            <ac:spMk id="6" creationId="{388AA4F0-AC2A-4454-ACB2-0489DC19829E}"/>
          </ac:spMkLst>
        </pc:spChg>
      </pc:sldChg>
      <pc:sldChg chg="modSp add del mod">
        <pc:chgData name="Han Hao" userId="5cf1fd85fbede02c" providerId="LiveId" clId="{FC24BE82-63F6-435F-A4FD-9D0AC59236C3}" dt="2024-05-03T06:34:25.533" v="4455" actId="2696"/>
        <pc:sldMkLst>
          <pc:docMk/>
          <pc:sldMk cId="1417122799" sldId="350"/>
        </pc:sldMkLst>
        <pc:spChg chg="mod">
          <ac:chgData name="Han Hao" userId="5cf1fd85fbede02c" providerId="LiveId" clId="{FC24BE82-63F6-435F-A4FD-9D0AC59236C3}" dt="2024-05-01T21:19:20.310" v="27" actId="27636"/>
          <ac:spMkLst>
            <pc:docMk/>
            <pc:sldMk cId="1417122799" sldId="350"/>
            <ac:spMk id="2" creationId="{D8497C6B-7BD6-43BD-8C79-793A5F6D49E6}"/>
          </ac:spMkLst>
        </pc:spChg>
        <pc:spChg chg="mod">
          <ac:chgData name="Han Hao" userId="5cf1fd85fbede02c" providerId="LiveId" clId="{FC24BE82-63F6-435F-A4FD-9D0AC59236C3}" dt="2024-05-03T06:30:04.831" v="4358" actId="21"/>
          <ac:spMkLst>
            <pc:docMk/>
            <pc:sldMk cId="1417122799" sldId="350"/>
            <ac:spMk id="6" creationId="{388AA4F0-AC2A-4454-ACB2-0489DC19829E}"/>
          </ac:spMkLst>
        </pc:spChg>
      </pc:sldChg>
      <pc:sldChg chg="modSp del mod ord">
        <pc:chgData name="Han Hao" userId="5cf1fd85fbede02c" providerId="LiveId" clId="{FC24BE82-63F6-435F-A4FD-9D0AC59236C3}" dt="2024-05-03T14:28:47.896" v="4742" actId="2696"/>
        <pc:sldMkLst>
          <pc:docMk/>
          <pc:sldMk cId="1016098909" sldId="351"/>
        </pc:sldMkLst>
        <pc:spChg chg="mod">
          <ac:chgData name="Han Hao" userId="5cf1fd85fbede02c" providerId="LiveId" clId="{FC24BE82-63F6-435F-A4FD-9D0AC59236C3}" dt="2024-05-03T06:34:35.398" v="4456" actId="14100"/>
          <ac:spMkLst>
            <pc:docMk/>
            <pc:sldMk cId="1016098909" sldId="351"/>
            <ac:spMk id="6" creationId="{388AA4F0-AC2A-4454-ACB2-0489DC19829E}"/>
          </ac:spMkLst>
        </pc:spChg>
      </pc:sldChg>
      <pc:sldChg chg="modSp mod ord">
        <pc:chgData name="Han Hao" userId="5cf1fd85fbede02c" providerId="LiveId" clId="{FC24BE82-63F6-435F-A4FD-9D0AC59236C3}" dt="2024-05-03T14:30:26.718" v="4771" actId="1076"/>
        <pc:sldMkLst>
          <pc:docMk/>
          <pc:sldMk cId="1768838371" sldId="352"/>
        </pc:sldMkLst>
        <pc:spChg chg="mod">
          <ac:chgData name="Han Hao" userId="5cf1fd85fbede02c" providerId="LiveId" clId="{FC24BE82-63F6-435F-A4FD-9D0AC59236C3}" dt="2024-05-03T14:29:12.373" v="4752" actId="20577"/>
          <ac:spMkLst>
            <pc:docMk/>
            <pc:sldMk cId="1768838371" sldId="352"/>
            <ac:spMk id="2" creationId="{D8497C6B-7BD6-43BD-8C79-793A5F6D49E6}"/>
          </ac:spMkLst>
        </pc:spChg>
        <pc:spChg chg="mod">
          <ac:chgData name="Han Hao" userId="5cf1fd85fbede02c" providerId="LiveId" clId="{FC24BE82-63F6-435F-A4FD-9D0AC59236C3}" dt="2024-05-03T14:29:46.410" v="4766" actId="20577"/>
          <ac:spMkLst>
            <pc:docMk/>
            <pc:sldMk cId="1768838371" sldId="352"/>
            <ac:spMk id="6" creationId="{388AA4F0-AC2A-4454-ACB2-0489DC19829E}"/>
          </ac:spMkLst>
        </pc:spChg>
        <pc:picChg chg="mod">
          <ac:chgData name="Han Hao" userId="5cf1fd85fbede02c" providerId="LiveId" clId="{FC24BE82-63F6-435F-A4FD-9D0AC59236C3}" dt="2024-05-03T14:30:26.718" v="4771" actId="1076"/>
          <ac:picMkLst>
            <pc:docMk/>
            <pc:sldMk cId="1768838371" sldId="352"/>
            <ac:picMk id="5" creationId="{704B14CD-B4C8-8747-317A-B4AD0E5F720D}"/>
          </ac:picMkLst>
        </pc:picChg>
      </pc:sldChg>
      <pc:sldChg chg="modSp mod">
        <pc:chgData name="Han Hao" userId="5cf1fd85fbede02c" providerId="LiveId" clId="{FC24BE82-63F6-435F-A4FD-9D0AC59236C3}" dt="2024-05-03T15:53:45.192" v="7339" actId="255"/>
        <pc:sldMkLst>
          <pc:docMk/>
          <pc:sldMk cId="3963929954" sldId="353"/>
        </pc:sldMkLst>
        <pc:spChg chg="mod">
          <ac:chgData name="Han Hao" userId="5cf1fd85fbede02c" providerId="LiveId" clId="{FC24BE82-63F6-435F-A4FD-9D0AC59236C3}" dt="2024-05-03T15:53:45.192" v="7339" actId="255"/>
          <ac:spMkLst>
            <pc:docMk/>
            <pc:sldMk cId="3963929954" sldId="353"/>
            <ac:spMk id="2" creationId="{D8497C6B-7BD6-43BD-8C79-793A5F6D49E6}"/>
          </ac:spMkLst>
        </pc:spChg>
        <pc:picChg chg="mod">
          <ac:chgData name="Han Hao" userId="5cf1fd85fbede02c" providerId="LiveId" clId="{FC24BE82-63F6-435F-A4FD-9D0AC59236C3}" dt="2024-05-03T14:36:50.742" v="4869" actId="207"/>
          <ac:picMkLst>
            <pc:docMk/>
            <pc:sldMk cId="3963929954" sldId="353"/>
            <ac:picMk id="7" creationId="{B5B7D69E-6E0F-FAEF-9C93-58151F2C547D}"/>
          </ac:picMkLst>
        </pc:picChg>
        <pc:picChg chg="mod">
          <ac:chgData name="Han Hao" userId="5cf1fd85fbede02c" providerId="LiveId" clId="{FC24BE82-63F6-435F-A4FD-9D0AC59236C3}" dt="2024-05-03T14:33:54.753" v="4799" actId="1076"/>
          <ac:picMkLst>
            <pc:docMk/>
            <pc:sldMk cId="3963929954" sldId="353"/>
            <ac:picMk id="10" creationId="{6EEFBFCF-1F8B-14A8-5FCF-7632EFBFFEEB}"/>
          </ac:picMkLst>
        </pc:picChg>
      </pc:sldChg>
      <pc:sldChg chg="addSp modSp mod modAnim delDesignElem modNotesTx">
        <pc:chgData name="Han Hao" userId="5cf1fd85fbede02c" providerId="LiveId" clId="{FC24BE82-63F6-435F-A4FD-9D0AC59236C3}" dt="2024-05-03T14:48:01.541" v="5747" actId="1076"/>
        <pc:sldMkLst>
          <pc:docMk/>
          <pc:sldMk cId="1402789599" sldId="354"/>
        </pc:sldMkLst>
        <pc:spChg chg="mod">
          <ac:chgData name="Han Hao" userId="5cf1fd85fbede02c" providerId="LiveId" clId="{FC24BE82-63F6-435F-A4FD-9D0AC59236C3}" dt="2024-05-03T06:27:10.459" v="4321" actId="20577"/>
          <ac:spMkLst>
            <pc:docMk/>
            <pc:sldMk cId="1402789599" sldId="354"/>
            <ac:spMk id="2" creationId="{D8497C6B-7BD6-43BD-8C79-793A5F6D49E6}"/>
          </ac:spMkLst>
        </pc:spChg>
        <pc:spChg chg="add mod">
          <ac:chgData name="Han Hao" userId="5cf1fd85fbede02c" providerId="LiveId" clId="{FC24BE82-63F6-435F-A4FD-9D0AC59236C3}" dt="2024-05-03T14:47:53.153" v="5745" actId="14100"/>
          <ac:spMkLst>
            <pc:docMk/>
            <pc:sldMk cId="1402789599" sldId="354"/>
            <ac:spMk id="7" creationId="{388AA4F0-AC2A-4454-ACB2-0489DC19829E}"/>
          </ac:spMkLst>
        </pc:spChg>
        <pc:picChg chg="mod">
          <ac:chgData name="Han Hao" userId="5cf1fd85fbede02c" providerId="LiveId" clId="{FC24BE82-63F6-435F-A4FD-9D0AC59236C3}" dt="2024-05-03T14:48:01.541" v="5747" actId="1076"/>
          <ac:picMkLst>
            <pc:docMk/>
            <pc:sldMk cId="1402789599" sldId="354"/>
            <ac:picMk id="3" creationId="{E3BCE78E-FD4A-7993-60E7-50AADC7D45A1}"/>
          </ac:picMkLst>
        </pc:picChg>
        <pc:picChg chg="add mod">
          <ac:chgData name="Han Hao" userId="5cf1fd85fbede02c" providerId="LiveId" clId="{FC24BE82-63F6-435F-A4FD-9D0AC59236C3}" dt="2024-05-03T14:47:56.894" v="5746" actId="1076"/>
          <ac:picMkLst>
            <pc:docMk/>
            <pc:sldMk cId="1402789599" sldId="354"/>
            <ac:picMk id="22" creationId="{6A4165F3-A164-9CC6-B251-8C0EFA29AAA4}"/>
          </ac:picMkLst>
        </pc:picChg>
      </pc:sldChg>
      <pc:sldChg chg="ord delDesignElem">
        <pc:chgData name="Han Hao" userId="5cf1fd85fbede02c" providerId="LiveId" clId="{FC24BE82-63F6-435F-A4FD-9D0AC59236C3}" dt="2024-05-03T06:34:04.196" v="4453"/>
        <pc:sldMkLst>
          <pc:docMk/>
          <pc:sldMk cId="1409167318" sldId="355"/>
        </pc:sldMkLst>
      </pc:sldChg>
      <pc:sldChg chg="modSp mod ord">
        <pc:chgData name="Han Hao" userId="5cf1fd85fbede02c" providerId="LiveId" clId="{FC24BE82-63F6-435F-A4FD-9D0AC59236C3}" dt="2024-05-03T06:13:04.594" v="4197"/>
        <pc:sldMkLst>
          <pc:docMk/>
          <pc:sldMk cId="1364750701" sldId="356"/>
        </pc:sldMkLst>
        <pc:spChg chg="mod">
          <ac:chgData name="Han Hao" userId="5cf1fd85fbede02c" providerId="LiveId" clId="{FC24BE82-63F6-435F-A4FD-9D0AC59236C3}" dt="2024-05-01T21:19:20.342" v="34" actId="27636"/>
          <ac:spMkLst>
            <pc:docMk/>
            <pc:sldMk cId="1364750701" sldId="356"/>
            <ac:spMk id="2" creationId="{D8497C6B-7BD6-43BD-8C79-793A5F6D49E6}"/>
          </ac:spMkLst>
        </pc:spChg>
      </pc:sldChg>
      <pc:sldChg chg="ord delDesignElem">
        <pc:chgData name="Han Hao" userId="5cf1fd85fbede02c" providerId="LiveId" clId="{FC24BE82-63F6-435F-A4FD-9D0AC59236C3}" dt="2024-05-02T22:41:02.571" v="2220"/>
        <pc:sldMkLst>
          <pc:docMk/>
          <pc:sldMk cId="1852166992" sldId="357"/>
        </pc:sldMkLst>
      </pc:sldChg>
      <pc:sldChg chg="ord delDesignElem">
        <pc:chgData name="Han Hao" userId="5cf1fd85fbede02c" providerId="LiveId" clId="{FC24BE82-63F6-435F-A4FD-9D0AC59236C3}" dt="2024-05-03T14:46:24.831" v="5723"/>
        <pc:sldMkLst>
          <pc:docMk/>
          <pc:sldMk cId="2755452800" sldId="358"/>
        </pc:sldMkLst>
      </pc:sldChg>
      <pc:sldChg chg="addSp delSp modSp new mod modAnim modNotesTx">
        <pc:chgData name="Han Hao" userId="5cf1fd85fbede02c" providerId="LiveId" clId="{FC24BE82-63F6-435F-A4FD-9D0AC59236C3}" dt="2024-05-05T01:46:27.662" v="17538" actId="1076"/>
        <pc:sldMkLst>
          <pc:docMk/>
          <pc:sldMk cId="2894452788" sldId="359"/>
        </pc:sldMkLst>
        <pc:spChg chg="mod">
          <ac:chgData name="Han Hao" userId="5cf1fd85fbede02c" providerId="LiveId" clId="{FC24BE82-63F6-435F-A4FD-9D0AC59236C3}" dt="2024-05-05T01:45:42.155" v="17533" actId="20577"/>
          <ac:spMkLst>
            <pc:docMk/>
            <pc:sldMk cId="2894452788" sldId="359"/>
            <ac:spMk id="2" creationId="{92C0E6BD-5AA7-3A33-C002-28CC4FD39157}"/>
          </ac:spMkLst>
        </pc:spChg>
        <pc:spChg chg="mod">
          <ac:chgData name="Han Hao" userId="5cf1fd85fbede02c" providerId="LiveId" clId="{FC24BE82-63F6-435F-A4FD-9D0AC59236C3}" dt="2024-05-03T16:22:50.262" v="7621" actId="255"/>
          <ac:spMkLst>
            <pc:docMk/>
            <pc:sldMk cId="2894452788" sldId="359"/>
            <ac:spMk id="3" creationId="{C27190F6-1B8B-3360-9950-ADD215F3BEB0}"/>
          </ac:spMkLst>
        </pc:spChg>
        <pc:spChg chg="del">
          <ac:chgData name="Han Hao" userId="5cf1fd85fbede02c" providerId="LiveId" clId="{FC24BE82-63F6-435F-A4FD-9D0AC59236C3}" dt="2024-05-02T03:23:21.093" v="333" actId="478"/>
          <ac:spMkLst>
            <pc:docMk/>
            <pc:sldMk cId="2894452788" sldId="359"/>
            <ac:spMk id="4" creationId="{097D525F-4A5F-FA37-832D-29965D6D2121}"/>
          </ac:spMkLst>
        </pc:spChg>
        <pc:spChg chg="del">
          <ac:chgData name="Han Hao" userId="5cf1fd85fbede02c" providerId="LiveId" clId="{FC24BE82-63F6-435F-A4FD-9D0AC59236C3}" dt="2024-05-02T03:23:17.895" v="332" actId="478"/>
          <ac:spMkLst>
            <pc:docMk/>
            <pc:sldMk cId="2894452788" sldId="359"/>
            <ac:spMk id="5" creationId="{BECC7525-77E4-8C69-FA31-486797589DE8}"/>
          </ac:spMkLst>
        </pc:spChg>
        <pc:picChg chg="add mod">
          <ac:chgData name="Han Hao" userId="5cf1fd85fbede02c" providerId="LiveId" clId="{FC24BE82-63F6-435F-A4FD-9D0AC59236C3}" dt="2024-05-05T01:46:27.662" v="17538" actId="1076"/>
          <ac:picMkLst>
            <pc:docMk/>
            <pc:sldMk cId="2894452788" sldId="359"/>
            <ac:picMk id="4" creationId="{B4BEA6AD-3F75-D663-BFFF-9426D0BA1ACA}"/>
          </ac:picMkLst>
        </pc:picChg>
        <pc:picChg chg="add del mod">
          <ac:chgData name="Han Hao" userId="5cf1fd85fbede02c" providerId="LiveId" clId="{FC24BE82-63F6-435F-A4FD-9D0AC59236C3}" dt="2024-05-02T19:14:47.872" v="1166" actId="478"/>
          <ac:picMkLst>
            <pc:docMk/>
            <pc:sldMk cId="2894452788" sldId="359"/>
            <ac:picMk id="8" creationId="{3CD7D405-ABD6-7540-6667-2521861FADC3}"/>
          </ac:picMkLst>
        </pc:picChg>
        <pc:picChg chg="add mod">
          <ac:chgData name="Han Hao" userId="5cf1fd85fbede02c" providerId="LiveId" clId="{FC24BE82-63F6-435F-A4FD-9D0AC59236C3}" dt="2024-05-03T20:58:45.140" v="14736" actId="1076"/>
          <ac:picMkLst>
            <pc:docMk/>
            <pc:sldMk cId="2894452788" sldId="359"/>
            <ac:picMk id="12" creationId="{C9EAE4C7-C000-EBFA-6B3A-2596DADE23C5}"/>
          </ac:picMkLst>
        </pc:picChg>
        <pc:picChg chg="add mod">
          <ac:chgData name="Han Hao" userId="5cf1fd85fbede02c" providerId="LiveId" clId="{FC24BE82-63F6-435F-A4FD-9D0AC59236C3}" dt="2024-05-02T19:54:40.730" v="1712" actId="1037"/>
          <ac:picMkLst>
            <pc:docMk/>
            <pc:sldMk cId="2894452788" sldId="359"/>
            <ac:picMk id="13" creationId="{9953D6C9-D7F1-725E-8CD9-DBA62073616E}"/>
          </ac:picMkLst>
        </pc:picChg>
        <pc:picChg chg="add mod">
          <ac:chgData name="Han Hao" userId="5cf1fd85fbede02c" providerId="LiveId" clId="{FC24BE82-63F6-435F-A4FD-9D0AC59236C3}" dt="2024-05-03T16:23:51.206" v="7622" actId="1036"/>
          <ac:picMkLst>
            <pc:docMk/>
            <pc:sldMk cId="2894452788" sldId="359"/>
            <ac:picMk id="14" creationId="{E853C9B1-436A-5BDA-AC9E-196382A09DA9}"/>
          </ac:picMkLst>
        </pc:picChg>
        <pc:picChg chg="add del mod">
          <ac:chgData name="Han Hao" userId="5cf1fd85fbede02c" providerId="LiveId" clId="{FC24BE82-63F6-435F-A4FD-9D0AC59236C3}" dt="2024-05-02T19:59:46.091" v="1730" actId="478"/>
          <ac:picMkLst>
            <pc:docMk/>
            <pc:sldMk cId="2894452788" sldId="359"/>
            <ac:picMk id="15" creationId="{35F34CF7-3ACC-64E3-24B2-768F14E4A0A2}"/>
          </ac:picMkLst>
        </pc:picChg>
        <pc:picChg chg="add mod ord">
          <ac:chgData name="Han Hao" userId="5cf1fd85fbede02c" providerId="LiveId" clId="{FC24BE82-63F6-435F-A4FD-9D0AC59236C3}" dt="2024-05-02T19:57:20.068" v="1728" actId="171"/>
          <ac:picMkLst>
            <pc:docMk/>
            <pc:sldMk cId="2894452788" sldId="359"/>
            <ac:picMk id="17" creationId="{B07EA6AB-5B1A-B16F-4FA1-41822466B8B0}"/>
          </ac:picMkLst>
        </pc:picChg>
      </pc:sldChg>
      <pc:sldChg chg="new del">
        <pc:chgData name="Han Hao" userId="5cf1fd85fbede02c" providerId="LiveId" clId="{FC24BE82-63F6-435F-A4FD-9D0AC59236C3}" dt="2024-05-02T03:23:48.543" v="335" actId="680"/>
        <pc:sldMkLst>
          <pc:docMk/>
          <pc:sldMk cId="257230126" sldId="360"/>
        </pc:sldMkLst>
      </pc:sldChg>
      <pc:sldChg chg="addSp delSp modSp new mod modClrScheme modAnim chgLayout modNotesTx">
        <pc:chgData name="Han Hao" userId="5cf1fd85fbede02c" providerId="LiveId" clId="{FC24BE82-63F6-435F-A4FD-9D0AC59236C3}" dt="2024-05-04T22:45:19.340" v="15093" actId="20577"/>
        <pc:sldMkLst>
          <pc:docMk/>
          <pc:sldMk cId="405381089" sldId="360"/>
        </pc:sldMkLst>
        <pc:spChg chg="del mod ord">
          <ac:chgData name="Han Hao" userId="5cf1fd85fbede02c" providerId="LiveId" clId="{FC24BE82-63F6-435F-A4FD-9D0AC59236C3}" dt="2024-05-02T19:22:40.043" v="1184" actId="700"/>
          <ac:spMkLst>
            <pc:docMk/>
            <pc:sldMk cId="405381089" sldId="360"/>
            <ac:spMk id="2" creationId="{99C233DE-6494-8917-1C91-14833E110A4D}"/>
          </ac:spMkLst>
        </pc:spChg>
        <pc:spChg chg="del mod ord">
          <ac:chgData name="Han Hao" userId="5cf1fd85fbede02c" providerId="LiveId" clId="{FC24BE82-63F6-435F-A4FD-9D0AC59236C3}" dt="2024-05-02T19:22:40.043" v="1184" actId="700"/>
          <ac:spMkLst>
            <pc:docMk/>
            <pc:sldMk cId="405381089" sldId="360"/>
            <ac:spMk id="3" creationId="{291740F1-36EC-7C8E-6F82-8926D63519AB}"/>
          </ac:spMkLst>
        </pc:spChg>
        <pc:spChg chg="add mod ord">
          <ac:chgData name="Han Hao" userId="5cf1fd85fbede02c" providerId="LiveId" clId="{FC24BE82-63F6-435F-A4FD-9D0AC59236C3}" dt="2024-05-02T19:22:43.170" v="1191" actId="20577"/>
          <ac:spMkLst>
            <pc:docMk/>
            <pc:sldMk cId="405381089" sldId="360"/>
            <ac:spMk id="4" creationId="{49318EBA-935C-3A55-EC31-E1600110BA8E}"/>
          </ac:spMkLst>
        </pc:spChg>
        <pc:spChg chg="add mod ord">
          <ac:chgData name="Han Hao" userId="5cf1fd85fbede02c" providerId="LiveId" clId="{FC24BE82-63F6-435F-A4FD-9D0AC59236C3}" dt="2024-05-03T18:10:43.112" v="9613" actId="313"/>
          <ac:spMkLst>
            <pc:docMk/>
            <pc:sldMk cId="405381089" sldId="360"/>
            <ac:spMk id="5" creationId="{3E7C20C8-1CF3-6DCA-797F-880BFF998B5C}"/>
          </ac:spMkLst>
        </pc:spChg>
        <pc:spChg chg="add del mod">
          <ac:chgData name="Han Hao" userId="5cf1fd85fbede02c" providerId="LiveId" clId="{FC24BE82-63F6-435F-A4FD-9D0AC59236C3}" dt="2024-05-02T19:46:12.075" v="1531" actId="478"/>
          <ac:spMkLst>
            <pc:docMk/>
            <pc:sldMk cId="405381089" sldId="360"/>
            <ac:spMk id="10" creationId="{A765DFC3-C5E3-27DA-BD59-6AF5141FCED6}"/>
          </ac:spMkLst>
        </pc:spChg>
        <pc:spChg chg="add del mod">
          <ac:chgData name="Han Hao" userId="5cf1fd85fbede02c" providerId="LiveId" clId="{FC24BE82-63F6-435F-A4FD-9D0AC59236C3}" dt="2024-05-02T19:46:13.981" v="1533" actId="478"/>
          <ac:spMkLst>
            <pc:docMk/>
            <pc:sldMk cId="405381089" sldId="360"/>
            <ac:spMk id="11" creationId="{01F7BC1A-4330-B098-A21C-BE26FDC06681}"/>
          </ac:spMkLst>
        </pc:spChg>
        <pc:spChg chg="add del mod">
          <ac:chgData name="Han Hao" userId="5cf1fd85fbede02c" providerId="LiveId" clId="{FC24BE82-63F6-435F-A4FD-9D0AC59236C3}" dt="2024-05-02T19:46:12.733" v="1532" actId="478"/>
          <ac:spMkLst>
            <pc:docMk/>
            <pc:sldMk cId="405381089" sldId="360"/>
            <ac:spMk id="12" creationId="{0CA34970-6F47-04A6-9314-1CF3654DC273}"/>
          </ac:spMkLst>
        </pc:spChg>
        <pc:spChg chg="add del mod">
          <ac:chgData name="Han Hao" userId="5cf1fd85fbede02c" providerId="LiveId" clId="{FC24BE82-63F6-435F-A4FD-9D0AC59236C3}" dt="2024-05-02T19:46:14.651" v="1534" actId="478"/>
          <ac:spMkLst>
            <pc:docMk/>
            <pc:sldMk cId="405381089" sldId="360"/>
            <ac:spMk id="13" creationId="{4794A9A6-6820-74E1-4A25-92C69114436C}"/>
          </ac:spMkLst>
        </pc:spChg>
        <pc:picChg chg="add mod">
          <ac:chgData name="Han Hao" userId="5cf1fd85fbede02c" providerId="LiveId" clId="{FC24BE82-63F6-435F-A4FD-9D0AC59236C3}" dt="2024-05-02T19:40:38.771" v="1410" actId="1076"/>
          <ac:picMkLst>
            <pc:docMk/>
            <pc:sldMk cId="405381089" sldId="360"/>
            <ac:picMk id="7" creationId="{7F131DF0-E300-3ECF-AB96-922414ABEDA1}"/>
          </ac:picMkLst>
        </pc:picChg>
        <pc:picChg chg="add mod">
          <ac:chgData name="Han Hao" userId="5cf1fd85fbede02c" providerId="LiveId" clId="{FC24BE82-63F6-435F-A4FD-9D0AC59236C3}" dt="2024-05-02T19:40:34.413" v="1409" actId="1076"/>
          <ac:picMkLst>
            <pc:docMk/>
            <pc:sldMk cId="405381089" sldId="360"/>
            <ac:picMk id="9" creationId="{2E430DF8-36EC-D825-990A-13BA3D0A38B7}"/>
          </ac:picMkLst>
        </pc:picChg>
      </pc:sldChg>
      <pc:sldChg chg="addSp delSp modSp add mod modAnim modNotesTx">
        <pc:chgData name="Han Hao" userId="5cf1fd85fbede02c" providerId="LiveId" clId="{FC24BE82-63F6-435F-A4FD-9D0AC59236C3}" dt="2024-05-04T22:44:05.466" v="15035" actId="20577"/>
        <pc:sldMkLst>
          <pc:docMk/>
          <pc:sldMk cId="2429807429" sldId="361"/>
        </pc:sldMkLst>
        <pc:spChg chg="mod">
          <ac:chgData name="Han Hao" userId="5cf1fd85fbede02c" providerId="LiveId" clId="{FC24BE82-63F6-435F-A4FD-9D0AC59236C3}" dt="2024-05-04T22:44:05.466" v="15035" actId="20577"/>
          <ac:spMkLst>
            <pc:docMk/>
            <pc:sldMk cId="2429807429" sldId="361"/>
            <ac:spMk id="5" creationId="{3E7C20C8-1CF3-6DCA-797F-880BFF998B5C}"/>
          </ac:spMkLst>
        </pc:spChg>
        <pc:picChg chg="add mod">
          <ac:chgData name="Han Hao" userId="5cf1fd85fbede02c" providerId="LiveId" clId="{FC24BE82-63F6-435F-A4FD-9D0AC59236C3}" dt="2024-05-02T19:52:07.305" v="1671" actId="1076"/>
          <ac:picMkLst>
            <pc:docMk/>
            <pc:sldMk cId="2429807429" sldId="361"/>
            <ac:picMk id="2" creationId="{A4C4EDFE-8727-4BA9-AACF-B2D153C532B9}"/>
          </ac:picMkLst>
        </pc:picChg>
        <pc:picChg chg="add mod">
          <ac:chgData name="Han Hao" userId="5cf1fd85fbede02c" providerId="LiveId" clId="{FC24BE82-63F6-435F-A4FD-9D0AC59236C3}" dt="2024-05-02T19:53:31.849" v="1674" actId="1076"/>
          <ac:picMkLst>
            <pc:docMk/>
            <pc:sldMk cId="2429807429" sldId="361"/>
            <ac:picMk id="6" creationId="{C51552A8-A4EC-3C10-6234-1BBB3B618D3E}"/>
          </ac:picMkLst>
        </pc:picChg>
        <pc:picChg chg="del">
          <ac:chgData name="Han Hao" userId="5cf1fd85fbede02c" providerId="LiveId" clId="{FC24BE82-63F6-435F-A4FD-9D0AC59236C3}" dt="2024-05-02T19:48:21.750" v="1640" actId="478"/>
          <ac:picMkLst>
            <pc:docMk/>
            <pc:sldMk cId="2429807429" sldId="361"/>
            <ac:picMk id="7" creationId="{7F131DF0-E300-3ECF-AB96-922414ABEDA1}"/>
          </ac:picMkLst>
        </pc:picChg>
        <pc:picChg chg="add mod">
          <ac:chgData name="Han Hao" userId="5cf1fd85fbede02c" providerId="LiveId" clId="{FC24BE82-63F6-435F-A4FD-9D0AC59236C3}" dt="2024-05-02T19:53:45.571" v="1676" actId="14100"/>
          <ac:picMkLst>
            <pc:docMk/>
            <pc:sldMk cId="2429807429" sldId="361"/>
            <ac:picMk id="8" creationId="{95C7DC65-A5FC-7B89-8EFA-DD9A2D4DC9E5}"/>
          </ac:picMkLst>
        </pc:picChg>
        <pc:picChg chg="del">
          <ac:chgData name="Han Hao" userId="5cf1fd85fbede02c" providerId="LiveId" clId="{FC24BE82-63F6-435F-A4FD-9D0AC59236C3}" dt="2024-05-02T19:48:20.912" v="1639" actId="478"/>
          <ac:picMkLst>
            <pc:docMk/>
            <pc:sldMk cId="2429807429" sldId="361"/>
            <ac:picMk id="9" creationId="{2E430DF8-36EC-D825-990A-13BA3D0A38B7}"/>
          </ac:picMkLst>
        </pc:picChg>
      </pc:sldChg>
      <pc:sldChg chg="modSp add mod ord">
        <pc:chgData name="Han Hao" userId="5cf1fd85fbede02c" providerId="LiveId" clId="{FC24BE82-63F6-435F-A4FD-9D0AC59236C3}" dt="2024-05-03T12:54:05.730" v="4489"/>
        <pc:sldMkLst>
          <pc:docMk/>
          <pc:sldMk cId="957995765" sldId="362"/>
        </pc:sldMkLst>
        <pc:spChg chg="mod">
          <ac:chgData name="Han Hao" userId="5cf1fd85fbede02c" providerId="LiveId" clId="{FC24BE82-63F6-435F-A4FD-9D0AC59236C3}" dt="2024-05-03T04:57:22.699" v="3156" actId="20577"/>
          <ac:spMkLst>
            <pc:docMk/>
            <pc:sldMk cId="957995765" sldId="362"/>
            <ac:spMk id="2" creationId="{D8497C6B-7BD6-43BD-8C79-793A5F6D49E6}"/>
          </ac:spMkLst>
        </pc:spChg>
        <pc:spChg chg="mod">
          <ac:chgData name="Han Hao" userId="5cf1fd85fbede02c" providerId="LiveId" clId="{FC24BE82-63F6-435F-A4FD-9D0AC59236C3}" dt="2024-05-03T04:49:43.682" v="2860" actId="27636"/>
          <ac:spMkLst>
            <pc:docMk/>
            <pc:sldMk cId="957995765" sldId="362"/>
            <ac:spMk id="3" creationId="{E48CB4CC-725F-4F06-8A14-B43969C99B54}"/>
          </ac:spMkLst>
        </pc:spChg>
      </pc:sldChg>
      <pc:sldChg chg="addSp delSp modSp add mod ord modShow">
        <pc:chgData name="Han Hao" userId="5cf1fd85fbede02c" providerId="LiveId" clId="{FC24BE82-63F6-435F-A4FD-9D0AC59236C3}" dt="2024-05-05T21:12:21.300" v="18207" actId="478"/>
        <pc:sldMkLst>
          <pc:docMk/>
          <pc:sldMk cId="2565056660" sldId="363"/>
        </pc:sldMkLst>
        <pc:spChg chg="mod">
          <ac:chgData name="Han Hao" userId="5cf1fd85fbede02c" providerId="LiveId" clId="{FC24BE82-63F6-435F-A4FD-9D0AC59236C3}" dt="2024-05-03T12:57:35.679" v="4512" actId="20577"/>
          <ac:spMkLst>
            <pc:docMk/>
            <pc:sldMk cId="2565056660" sldId="363"/>
            <ac:spMk id="2" creationId="{D8497C6B-7BD6-43BD-8C79-793A5F6D49E6}"/>
          </ac:spMkLst>
        </pc:spChg>
        <pc:spChg chg="mod">
          <ac:chgData name="Han Hao" userId="5cf1fd85fbede02c" providerId="LiveId" clId="{FC24BE82-63F6-435F-A4FD-9D0AC59236C3}" dt="2024-05-03T15:01:52.912" v="6187"/>
          <ac:spMkLst>
            <pc:docMk/>
            <pc:sldMk cId="2565056660" sldId="363"/>
            <ac:spMk id="3" creationId="{E48CB4CC-725F-4F06-8A14-B43969C99B54}"/>
          </ac:spMkLst>
        </pc:spChg>
        <pc:picChg chg="add mod modCrop">
          <ac:chgData name="Han Hao" userId="5cf1fd85fbede02c" providerId="LiveId" clId="{FC24BE82-63F6-435F-A4FD-9D0AC59236C3}" dt="2024-05-03T15:02:49.032" v="6192" actId="1076"/>
          <ac:picMkLst>
            <pc:docMk/>
            <pc:sldMk cId="2565056660" sldId="363"/>
            <ac:picMk id="9" creationId="{50C72D84-024E-EE0D-2608-6350D2625052}"/>
          </ac:picMkLst>
        </pc:picChg>
        <pc:picChg chg="add del mod">
          <ac:chgData name="Han Hao" userId="5cf1fd85fbede02c" providerId="LiveId" clId="{FC24BE82-63F6-435F-A4FD-9D0AC59236C3}" dt="2024-05-05T21:12:21.300" v="18207" actId="478"/>
          <ac:picMkLst>
            <pc:docMk/>
            <pc:sldMk cId="2565056660" sldId="363"/>
            <ac:picMk id="11" creationId="{E57B0CE1-67FA-A1FA-3526-1A2CF8FDA5F1}"/>
          </ac:picMkLst>
        </pc:picChg>
      </pc:sldChg>
      <pc:sldChg chg="addSp delSp modSp add mod ord delAnim modAnim modNotesTx">
        <pc:chgData name="Han Hao" userId="5cf1fd85fbede02c" providerId="LiveId" clId="{FC24BE82-63F6-435F-A4FD-9D0AC59236C3}" dt="2024-05-05T21:12:24.845" v="18209" actId="478"/>
        <pc:sldMkLst>
          <pc:docMk/>
          <pc:sldMk cId="3681857036" sldId="364"/>
        </pc:sldMkLst>
        <pc:spChg chg="mod">
          <ac:chgData name="Han Hao" userId="5cf1fd85fbede02c" providerId="LiveId" clId="{FC24BE82-63F6-435F-A4FD-9D0AC59236C3}" dt="2024-05-03T05:05:33.926" v="3504" actId="20577"/>
          <ac:spMkLst>
            <pc:docMk/>
            <pc:sldMk cId="3681857036" sldId="364"/>
            <ac:spMk id="2" creationId="{D8497C6B-7BD6-43BD-8C79-793A5F6D49E6}"/>
          </ac:spMkLst>
        </pc:spChg>
        <pc:spChg chg="mod">
          <ac:chgData name="Han Hao" userId="5cf1fd85fbede02c" providerId="LiveId" clId="{FC24BE82-63F6-435F-A4FD-9D0AC59236C3}" dt="2024-05-05T20:44:17.033" v="18118" actId="20577"/>
          <ac:spMkLst>
            <pc:docMk/>
            <pc:sldMk cId="3681857036" sldId="364"/>
            <ac:spMk id="3" creationId="{E48CB4CC-725F-4F06-8A14-B43969C99B54}"/>
          </ac:spMkLst>
        </pc:spChg>
        <pc:spChg chg="add mod">
          <ac:chgData name="Han Hao" userId="5cf1fd85fbede02c" providerId="LiveId" clId="{FC24BE82-63F6-435F-A4FD-9D0AC59236C3}" dt="2024-05-05T00:07:42.544" v="15128"/>
          <ac:spMkLst>
            <pc:docMk/>
            <pc:sldMk cId="3681857036" sldId="364"/>
            <ac:spMk id="10" creationId="{ECA14017-8011-AF2C-D04D-69DB98AEE450}"/>
          </ac:spMkLst>
        </pc:spChg>
        <pc:spChg chg="add mod">
          <ac:chgData name="Han Hao" userId="5cf1fd85fbede02c" providerId="LiveId" clId="{FC24BE82-63F6-435F-A4FD-9D0AC59236C3}" dt="2024-05-05T00:07:42.544" v="15128"/>
          <ac:spMkLst>
            <pc:docMk/>
            <pc:sldMk cId="3681857036" sldId="364"/>
            <ac:spMk id="12" creationId="{437A99B6-9B75-2ECF-7D3D-873A7E859744}"/>
          </ac:spMkLst>
        </pc:spChg>
        <pc:spChg chg="add mod">
          <ac:chgData name="Han Hao" userId="5cf1fd85fbede02c" providerId="LiveId" clId="{FC24BE82-63F6-435F-A4FD-9D0AC59236C3}" dt="2024-05-05T00:07:54.436" v="15130"/>
          <ac:spMkLst>
            <pc:docMk/>
            <pc:sldMk cId="3681857036" sldId="364"/>
            <ac:spMk id="15" creationId="{1B76B057-5B47-9D91-7954-707A76B5C558}"/>
          </ac:spMkLst>
        </pc:spChg>
        <pc:spChg chg="add mod">
          <ac:chgData name="Han Hao" userId="5cf1fd85fbede02c" providerId="LiveId" clId="{FC24BE82-63F6-435F-A4FD-9D0AC59236C3}" dt="2024-05-05T00:07:54.436" v="15130"/>
          <ac:spMkLst>
            <pc:docMk/>
            <pc:sldMk cId="3681857036" sldId="364"/>
            <ac:spMk id="16" creationId="{7092A15F-961D-F4A9-F08C-8277005EF796}"/>
          </ac:spMkLst>
        </pc:spChg>
        <pc:spChg chg="add mod">
          <ac:chgData name="Han Hao" userId="5cf1fd85fbede02c" providerId="LiveId" clId="{FC24BE82-63F6-435F-A4FD-9D0AC59236C3}" dt="2024-05-05T00:07:54.436" v="15130"/>
          <ac:spMkLst>
            <pc:docMk/>
            <pc:sldMk cId="3681857036" sldId="364"/>
            <ac:spMk id="17" creationId="{EECB0C18-8F41-DCBC-6E33-609D164060EB}"/>
          </ac:spMkLst>
        </pc:spChg>
        <pc:spChg chg="add mod">
          <ac:chgData name="Han Hao" userId="5cf1fd85fbede02c" providerId="LiveId" clId="{FC24BE82-63F6-435F-A4FD-9D0AC59236C3}" dt="2024-05-05T00:07:54.436" v="15130"/>
          <ac:spMkLst>
            <pc:docMk/>
            <pc:sldMk cId="3681857036" sldId="364"/>
            <ac:spMk id="18" creationId="{D116FD90-8E0B-1DE2-6FDE-094E164EF661}"/>
          </ac:spMkLst>
        </pc:spChg>
        <pc:spChg chg="add mod">
          <ac:chgData name="Han Hao" userId="5cf1fd85fbede02c" providerId="LiveId" clId="{FC24BE82-63F6-435F-A4FD-9D0AC59236C3}" dt="2024-05-05T00:12:11.084" v="15145" actId="207"/>
          <ac:spMkLst>
            <pc:docMk/>
            <pc:sldMk cId="3681857036" sldId="364"/>
            <ac:spMk id="27" creationId="{8246EB93-DEBE-AD28-9E51-3D6962192FE2}"/>
          </ac:spMkLst>
        </pc:spChg>
        <pc:spChg chg="add mod">
          <ac:chgData name="Han Hao" userId="5cf1fd85fbede02c" providerId="LiveId" clId="{FC24BE82-63F6-435F-A4FD-9D0AC59236C3}" dt="2024-05-05T00:12:11.084" v="15145" actId="207"/>
          <ac:spMkLst>
            <pc:docMk/>
            <pc:sldMk cId="3681857036" sldId="364"/>
            <ac:spMk id="28" creationId="{20A047A4-B909-F19D-F845-13C1284DBEFB}"/>
          </ac:spMkLst>
        </pc:spChg>
        <pc:spChg chg="add mod">
          <ac:chgData name="Han Hao" userId="5cf1fd85fbede02c" providerId="LiveId" clId="{FC24BE82-63F6-435F-A4FD-9D0AC59236C3}" dt="2024-05-05T00:12:11.084" v="15145" actId="207"/>
          <ac:spMkLst>
            <pc:docMk/>
            <pc:sldMk cId="3681857036" sldId="364"/>
            <ac:spMk id="29" creationId="{14133AFA-EE6C-0DDA-F427-CBDABB147200}"/>
          </ac:spMkLst>
        </pc:spChg>
        <pc:spChg chg="add mod">
          <ac:chgData name="Han Hao" userId="5cf1fd85fbede02c" providerId="LiveId" clId="{FC24BE82-63F6-435F-A4FD-9D0AC59236C3}" dt="2024-05-05T00:12:11.084" v="15145" actId="207"/>
          <ac:spMkLst>
            <pc:docMk/>
            <pc:sldMk cId="3681857036" sldId="364"/>
            <ac:spMk id="30" creationId="{B9953174-4E80-5102-5885-74B00091F449}"/>
          </ac:spMkLst>
        </pc:spChg>
        <pc:spChg chg="add mod">
          <ac:chgData name="Han Hao" userId="5cf1fd85fbede02c" providerId="LiveId" clId="{FC24BE82-63F6-435F-A4FD-9D0AC59236C3}" dt="2024-05-05T00:12:11.084" v="15145" actId="207"/>
          <ac:spMkLst>
            <pc:docMk/>
            <pc:sldMk cId="3681857036" sldId="364"/>
            <ac:spMk id="31" creationId="{7DA28A8B-2C39-D4C2-45A6-3256A23A317A}"/>
          </ac:spMkLst>
        </pc:spChg>
        <pc:spChg chg="add mod">
          <ac:chgData name="Han Hao" userId="5cf1fd85fbede02c" providerId="LiveId" clId="{FC24BE82-63F6-435F-A4FD-9D0AC59236C3}" dt="2024-05-05T00:12:11.084" v="15145" actId="207"/>
          <ac:spMkLst>
            <pc:docMk/>
            <pc:sldMk cId="3681857036" sldId="364"/>
            <ac:spMk id="32" creationId="{C02ED03E-6E08-18EF-1A8C-FCF5650AD4A7}"/>
          </ac:spMkLst>
        </pc:spChg>
        <pc:spChg chg="add mod">
          <ac:chgData name="Han Hao" userId="5cf1fd85fbede02c" providerId="LiveId" clId="{FC24BE82-63F6-435F-A4FD-9D0AC59236C3}" dt="2024-05-05T00:12:27.371" v="15147" actId="14100"/>
          <ac:spMkLst>
            <pc:docMk/>
            <pc:sldMk cId="3681857036" sldId="364"/>
            <ac:spMk id="33" creationId="{5886C163-E6B9-A42E-A279-BBFE0C8DB575}"/>
          </ac:spMkLst>
        </pc:spChg>
        <pc:spChg chg="add mod">
          <ac:chgData name="Han Hao" userId="5cf1fd85fbede02c" providerId="LiveId" clId="{FC24BE82-63F6-435F-A4FD-9D0AC59236C3}" dt="2024-05-05T00:12:11.084" v="15145" actId="207"/>
          <ac:spMkLst>
            <pc:docMk/>
            <pc:sldMk cId="3681857036" sldId="364"/>
            <ac:spMk id="34" creationId="{AB80AE06-6458-0386-DB75-791AFA7E71F7}"/>
          </ac:spMkLst>
        </pc:spChg>
        <pc:spChg chg="add mod">
          <ac:chgData name="Han Hao" userId="5cf1fd85fbede02c" providerId="LiveId" clId="{FC24BE82-63F6-435F-A4FD-9D0AC59236C3}" dt="2024-05-05T00:12:11.084" v="15145" actId="207"/>
          <ac:spMkLst>
            <pc:docMk/>
            <pc:sldMk cId="3681857036" sldId="364"/>
            <ac:spMk id="35" creationId="{2C92EC29-631D-C30B-FA29-F2AC055E91C2}"/>
          </ac:spMkLst>
        </pc:spChg>
        <pc:spChg chg="add mod">
          <ac:chgData name="Han Hao" userId="5cf1fd85fbede02c" providerId="LiveId" clId="{FC24BE82-63F6-435F-A4FD-9D0AC59236C3}" dt="2024-05-05T00:12:11.084" v="15145" actId="207"/>
          <ac:spMkLst>
            <pc:docMk/>
            <pc:sldMk cId="3681857036" sldId="364"/>
            <ac:spMk id="36" creationId="{1D9CAD65-B144-5E12-3E7E-C2E7C34C50A7}"/>
          </ac:spMkLst>
        </pc:spChg>
        <pc:spChg chg="add mod">
          <ac:chgData name="Han Hao" userId="5cf1fd85fbede02c" providerId="LiveId" clId="{FC24BE82-63F6-435F-A4FD-9D0AC59236C3}" dt="2024-05-05T00:12:11.084" v="15145" actId="207"/>
          <ac:spMkLst>
            <pc:docMk/>
            <pc:sldMk cId="3681857036" sldId="364"/>
            <ac:spMk id="37" creationId="{9C40C7B3-B6D9-2E82-909F-C2F632AA7D23}"/>
          </ac:spMkLst>
        </pc:spChg>
        <pc:spChg chg="add mod">
          <ac:chgData name="Han Hao" userId="5cf1fd85fbede02c" providerId="LiveId" clId="{FC24BE82-63F6-435F-A4FD-9D0AC59236C3}" dt="2024-05-05T00:54:33.247" v="15164" actId="6549"/>
          <ac:spMkLst>
            <pc:docMk/>
            <pc:sldMk cId="3681857036" sldId="364"/>
            <ac:spMk id="38" creationId="{E8F1984E-5F41-D8CF-91E0-BD4B41FD27CE}"/>
          </ac:spMkLst>
        </pc:spChg>
        <pc:spChg chg="add mod">
          <ac:chgData name="Han Hao" userId="5cf1fd85fbede02c" providerId="LiveId" clId="{FC24BE82-63F6-435F-A4FD-9D0AC59236C3}" dt="2024-05-05T00:12:11.084" v="15145" actId="207"/>
          <ac:spMkLst>
            <pc:docMk/>
            <pc:sldMk cId="3681857036" sldId="364"/>
            <ac:spMk id="39" creationId="{7FD9756C-18CD-2D5F-48AF-6F4C8F64D8C8}"/>
          </ac:spMkLst>
        </pc:spChg>
        <pc:spChg chg="add mod">
          <ac:chgData name="Han Hao" userId="5cf1fd85fbede02c" providerId="LiveId" clId="{FC24BE82-63F6-435F-A4FD-9D0AC59236C3}" dt="2024-05-05T00:12:11.084" v="15145" actId="207"/>
          <ac:spMkLst>
            <pc:docMk/>
            <pc:sldMk cId="3681857036" sldId="364"/>
            <ac:spMk id="40" creationId="{BE9B4551-7FDA-4775-7BCD-B7FC34897357}"/>
          </ac:spMkLst>
        </pc:spChg>
        <pc:spChg chg="add mod">
          <ac:chgData name="Han Hao" userId="5cf1fd85fbede02c" providerId="LiveId" clId="{FC24BE82-63F6-435F-A4FD-9D0AC59236C3}" dt="2024-05-05T00:12:21.591" v="15146" actId="14100"/>
          <ac:spMkLst>
            <pc:docMk/>
            <pc:sldMk cId="3681857036" sldId="364"/>
            <ac:spMk id="41" creationId="{49FF2B24-6FE1-1298-A5FB-0E425E2E1463}"/>
          </ac:spMkLst>
        </pc:spChg>
        <pc:spChg chg="add mod">
          <ac:chgData name="Han Hao" userId="5cf1fd85fbede02c" providerId="LiveId" clId="{FC24BE82-63F6-435F-A4FD-9D0AC59236C3}" dt="2024-05-05T00:12:11.084" v="15145" actId="207"/>
          <ac:spMkLst>
            <pc:docMk/>
            <pc:sldMk cId="3681857036" sldId="364"/>
            <ac:spMk id="42" creationId="{B0F39A25-C561-3388-456A-5CF88F4C1F49}"/>
          </ac:spMkLst>
        </pc:spChg>
        <pc:grpChg chg="add mod">
          <ac:chgData name="Han Hao" userId="5cf1fd85fbede02c" providerId="LiveId" clId="{FC24BE82-63F6-435F-A4FD-9D0AC59236C3}" dt="2024-05-05T00:07:42.544" v="15128"/>
          <ac:grpSpMkLst>
            <pc:docMk/>
            <pc:sldMk cId="3681857036" sldId="364"/>
            <ac:grpSpMk id="8" creationId="{B2C52842-B00D-9B3B-44DA-CA910640A9A8}"/>
          </ac:grpSpMkLst>
        </pc:grpChg>
        <pc:grpChg chg="add mod">
          <ac:chgData name="Han Hao" userId="5cf1fd85fbede02c" providerId="LiveId" clId="{FC24BE82-63F6-435F-A4FD-9D0AC59236C3}" dt="2024-05-05T00:07:54.436" v="15130"/>
          <ac:grpSpMkLst>
            <pc:docMk/>
            <pc:sldMk cId="3681857036" sldId="364"/>
            <ac:grpSpMk id="13" creationId="{FFA724E0-A39C-2C01-8C55-3E479B8E65B7}"/>
          </ac:grpSpMkLst>
        </pc:grpChg>
        <pc:grpChg chg="add mod">
          <ac:chgData name="Han Hao" userId="5cf1fd85fbede02c" providerId="LiveId" clId="{FC24BE82-63F6-435F-A4FD-9D0AC59236C3}" dt="2024-05-05T00:07:54.436" v="15130"/>
          <ac:grpSpMkLst>
            <pc:docMk/>
            <pc:sldMk cId="3681857036" sldId="364"/>
            <ac:grpSpMk id="14" creationId="{7B78F2D6-D560-AEF2-6D1B-3E70D8863D18}"/>
          </ac:grpSpMkLst>
        </pc:grpChg>
        <pc:grpChg chg="add mod">
          <ac:chgData name="Han Hao" userId="5cf1fd85fbede02c" providerId="LiveId" clId="{FC24BE82-63F6-435F-A4FD-9D0AC59236C3}" dt="2024-05-05T00:12:11.084" v="15145" actId="207"/>
          <ac:grpSpMkLst>
            <pc:docMk/>
            <pc:sldMk cId="3681857036" sldId="364"/>
            <ac:grpSpMk id="19" creationId="{3AE0234A-13E6-8DBF-464B-881DF3615D06}"/>
          </ac:grpSpMkLst>
        </pc:grpChg>
        <pc:grpChg chg="add mod">
          <ac:chgData name="Han Hao" userId="5cf1fd85fbede02c" providerId="LiveId" clId="{FC24BE82-63F6-435F-A4FD-9D0AC59236C3}" dt="2024-05-05T00:12:11.084" v="15145" actId="207"/>
          <ac:grpSpMkLst>
            <pc:docMk/>
            <pc:sldMk cId="3681857036" sldId="364"/>
            <ac:grpSpMk id="20" creationId="{55868D3C-FAA8-A968-1707-35A2F8FE4319}"/>
          </ac:grpSpMkLst>
        </pc:grpChg>
        <pc:grpChg chg="add mod">
          <ac:chgData name="Han Hao" userId="5cf1fd85fbede02c" providerId="LiveId" clId="{FC24BE82-63F6-435F-A4FD-9D0AC59236C3}" dt="2024-05-05T00:12:11.084" v="15145" actId="207"/>
          <ac:grpSpMkLst>
            <pc:docMk/>
            <pc:sldMk cId="3681857036" sldId="364"/>
            <ac:grpSpMk id="21" creationId="{F7E8D595-F0F4-20A5-5FE8-F4D6D6745C23}"/>
          </ac:grpSpMkLst>
        </pc:grpChg>
        <pc:grpChg chg="add mod">
          <ac:chgData name="Han Hao" userId="5cf1fd85fbede02c" providerId="LiveId" clId="{FC24BE82-63F6-435F-A4FD-9D0AC59236C3}" dt="2024-05-05T00:12:11.084" v="15145" actId="207"/>
          <ac:grpSpMkLst>
            <pc:docMk/>
            <pc:sldMk cId="3681857036" sldId="364"/>
            <ac:grpSpMk id="22" creationId="{A26F2FE8-EFD2-FBEF-717D-B75C3665B02B}"/>
          </ac:grpSpMkLst>
        </pc:grpChg>
        <pc:grpChg chg="add mod">
          <ac:chgData name="Han Hao" userId="5cf1fd85fbede02c" providerId="LiveId" clId="{FC24BE82-63F6-435F-A4FD-9D0AC59236C3}" dt="2024-05-05T00:12:11.084" v="15145" actId="207"/>
          <ac:grpSpMkLst>
            <pc:docMk/>
            <pc:sldMk cId="3681857036" sldId="364"/>
            <ac:grpSpMk id="23" creationId="{6BDE229A-1689-2A22-4EE9-1E1FF62883FF}"/>
          </ac:grpSpMkLst>
        </pc:grpChg>
        <pc:grpChg chg="add mod">
          <ac:chgData name="Han Hao" userId="5cf1fd85fbede02c" providerId="LiveId" clId="{FC24BE82-63F6-435F-A4FD-9D0AC59236C3}" dt="2024-05-05T00:12:11.084" v="15145" actId="207"/>
          <ac:grpSpMkLst>
            <pc:docMk/>
            <pc:sldMk cId="3681857036" sldId="364"/>
            <ac:grpSpMk id="24" creationId="{74EA4CED-F613-1676-470D-33122432BD52}"/>
          </ac:grpSpMkLst>
        </pc:grpChg>
        <pc:grpChg chg="add mod">
          <ac:chgData name="Han Hao" userId="5cf1fd85fbede02c" providerId="LiveId" clId="{FC24BE82-63F6-435F-A4FD-9D0AC59236C3}" dt="2024-05-05T00:12:11.084" v="15145" actId="207"/>
          <ac:grpSpMkLst>
            <pc:docMk/>
            <pc:sldMk cId="3681857036" sldId="364"/>
            <ac:grpSpMk id="25" creationId="{BBECEA4B-8785-1297-CA4C-17354B912A7B}"/>
          </ac:grpSpMkLst>
        </pc:grpChg>
        <pc:grpChg chg="add mod">
          <ac:chgData name="Han Hao" userId="5cf1fd85fbede02c" providerId="LiveId" clId="{FC24BE82-63F6-435F-A4FD-9D0AC59236C3}" dt="2024-05-05T00:12:11.084" v="15145" actId="207"/>
          <ac:grpSpMkLst>
            <pc:docMk/>
            <pc:sldMk cId="3681857036" sldId="364"/>
            <ac:grpSpMk id="26" creationId="{59016240-E453-EAF2-97D4-6292B411B5E1}"/>
          </ac:grpSpMkLst>
        </pc:grpChg>
        <pc:grpChg chg="add del mod">
          <ac:chgData name="Han Hao" userId="5cf1fd85fbede02c" providerId="LiveId" clId="{FC24BE82-63F6-435F-A4FD-9D0AC59236C3}" dt="2024-05-05T01:11:00.790" v="16471" actId="478"/>
          <ac:grpSpMkLst>
            <pc:docMk/>
            <pc:sldMk cId="3681857036" sldId="364"/>
            <ac:grpSpMk id="43" creationId="{3FCB15D2-AF72-9BA3-1FE6-AF51E483D9A2}"/>
          </ac:grpSpMkLst>
        </pc:grpChg>
        <pc:picChg chg="add del mod">
          <ac:chgData name="Han Hao" userId="5cf1fd85fbede02c" providerId="LiveId" clId="{FC24BE82-63F6-435F-A4FD-9D0AC59236C3}" dt="2024-05-05T01:04:08.820" v="15627" actId="478"/>
          <ac:picMkLst>
            <pc:docMk/>
            <pc:sldMk cId="3681857036" sldId="364"/>
            <ac:picMk id="9" creationId="{EC1E4A6F-BAE5-1A99-7928-990EB1629DFB}"/>
          </ac:picMkLst>
        </pc:picChg>
        <pc:picChg chg="add del mod">
          <ac:chgData name="Han Hao" userId="5cf1fd85fbede02c" providerId="LiveId" clId="{FC24BE82-63F6-435F-A4FD-9D0AC59236C3}" dt="2024-05-05T01:04:09.599" v="15628" actId="478"/>
          <ac:picMkLst>
            <pc:docMk/>
            <pc:sldMk cId="3681857036" sldId="364"/>
            <ac:picMk id="11" creationId="{37C7BDBE-E3DC-7B37-FB0E-0912063C5FE1}"/>
          </ac:picMkLst>
        </pc:picChg>
        <pc:picChg chg="add del mod">
          <ac:chgData name="Han Hao" userId="5cf1fd85fbede02c" providerId="LiveId" clId="{FC24BE82-63F6-435F-A4FD-9D0AC59236C3}" dt="2024-05-05T01:11:30.043" v="16476" actId="478"/>
          <ac:picMkLst>
            <pc:docMk/>
            <pc:sldMk cId="3681857036" sldId="364"/>
            <ac:picMk id="45" creationId="{10C5812F-5FEC-00BD-ECE3-75D709599170}"/>
          </ac:picMkLst>
        </pc:picChg>
        <pc:picChg chg="add del mod">
          <ac:chgData name="Han Hao" userId="5cf1fd85fbede02c" providerId="LiveId" clId="{FC24BE82-63F6-435F-A4FD-9D0AC59236C3}" dt="2024-05-05T01:14:42.056" v="16499" actId="478"/>
          <ac:picMkLst>
            <pc:docMk/>
            <pc:sldMk cId="3681857036" sldId="364"/>
            <ac:picMk id="47" creationId="{E981AB87-A543-B26C-C905-B5FD7F670193}"/>
          </ac:picMkLst>
        </pc:picChg>
        <pc:picChg chg="add del mod">
          <ac:chgData name="Han Hao" userId="5cf1fd85fbede02c" providerId="LiveId" clId="{FC24BE82-63F6-435F-A4FD-9D0AC59236C3}" dt="2024-05-05T01:14:55.998" v="16503" actId="478"/>
          <ac:picMkLst>
            <pc:docMk/>
            <pc:sldMk cId="3681857036" sldId="364"/>
            <ac:picMk id="49" creationId="{3D4E9E5F-1627-88C4-8FCE-94DDB1005B3F}"/>
          </ac:picMkLst>
        </pc:picChg>
        <pc:picChg chg="add mod">
          <ac:chgData name="Han Hao" userId="5cf1fd85fbede02c" providerId="LiveId" clId="{FC24BE82-63F6-435F-A4FD-9D0AC59236C3}" dt="2024-05-05T01:16:09.396" v="16512" actId="1076"/>
          <ac:picMkLst>
            <pc:docMk/>
            <pc:sldMk cId="3681857036" sldId="364"/>
            <ac:picMk id="51" creationId="{4E2BEE85-282E-15B9-30DB-8B7F5FCF0012}"/>
          </ac:picMkLst>
        </pc:picChg>
        <pc:picChg chg="add del mod">
          <ac:chgData name="Han Hao" userId="5cf1fd85fbede02c" providerId="LiveId" clId="{FC24BE82-63F6-435F-A4FD-9D0AC59236C3}" dt="2024-05-05T20:53:17.385" v="18137" actId="478"/>
          <ac:picMkLst>
            <pc:docMk/>
            <pc:sldMk cId="3681857036" sldId="364"/>
            <ac:picMk id="54" creationId="{33BE2CEB-979A-490F-22B1-315A0CA9BE61}"/>
          </ac:picMkLst>
        </pc:picChg>
        <pc:picChg chg="add del mod">
          <ac:chgData name="Han Hao" userId="5cf1fd85fbede02c" providerId="LiveId" clId="{FC24BE82-63F6-435F-A4FD-9D0AC59236C3}" dt="2024-05-05T21:12:24.845" v="18209" actId="478"/>
          <ac:picMkLst>
            <pc:docMk/>
            <pc:sldMk cId="3681857036" sldId="364"/>
            <ac:picMk id="55" creationId="{CFABB263-D6FB-012B-C137-A4E7A9E3AC8D}"/>
          </ac:picMkLst>
        </pc:picChg>
      </pc:sldChg>
      <pc:sldChg chg="addSp delSp modSp add mod ord delAnim modAnim modNotesTx">
        <pc:chgData name="Han Hao" userId="5cf1fd85fbede02c" providerId="LiveId" clId="{FC24BE82-63F6-435F-A4FD-9D0AC59236C3}" dt="2024-05-05T21:12:18.823" v="18206" actId="478"/>
        <pc:sldMkLst>
          <pc:docMk/>
          <pc:sldMk cId="1237905336" sldId="365"/>
        </pc:sldMkLst>
        <pc:spChg chg="mod">
          <ac:chgData name="Han Hao" userId="5cf1fd85fbede02c" providerId="LiveId" clId="{FC24BE82-63F6-435F-A4FD-9D0AC59236C3}" dt="2024-05-03T14:14:45.035" v="4630" actId="20577"/>
          <ac:spMkLst>
            <pc:docMk/>
            <pc:sldMk cId="1237905336" sldId="365"/>
            <ac:spMk id="2" creationId="{D8497C6B-7BD6-43BD-8C79-793A5F6D49E6}"/>
          </ac:spMkLst>
        </pc:spChg>
        <pc:spChg chg="mod">
          <ac:chgData name="Han Hao" userId="5cf1fd85fbede02c" providerId="LiveId" clId="{FC24BE82-63F6-435F-A4FD-9D0AC59236C3}" dt="2024-05-03T17:02:00.945" v="7811" actId="20577"/>
          <ac:spMkLst>
            <pc:docMk/>
            <pc:sldMk cId="1237905336" sldId="365"/>
            <ac:spMk id="3" creationId="{E48CB4CC-725F-4F06-8A14-B43969C99B54}"/>
          </ac:spMkLst>
        </pc:spChg>
        <pc:picChg chg="add del mod">
          <ac:chgData name="Han Hao" userId="5cf1fd85fbede02c" providerId="LiveId" clId="{FC24BE82-63F6-435F-A4FD-9D0AC59236C3}" dt="2024-05-05T20:53:58.093" v="18143" actId="478"/>
          <ac:picMkLst>
            <pc:docMk/>
            <pc:sldMk cId="1237905336" sldId="365"/>
            <ac:picMk id="9" creationId="{A4B6F2AF-3CA2-4BB8-8093-FEADD9164866}"/>
          </ac:picMkLst>
        </pc:picChg>
        <pc:picChg chg="add del mod">
          <ac:chgData name="Han Hao" userId="5cf1fd85fbede02c" providerId="LiveId" clId="{FC24BE82-63F6-435F-A4FD-9D0AC59236C3}" dt="2024-05-05T21:12:18.823" v="18206" actId="478"/>
          <ac:picMkLst>
            <pc:docMk/>
            <pc:sldMk cId="1237905336" sldId="365"/>
            <ac:picMk id="10" creationId="{1BEFCAF3-F3B4-2EE1-347E-DFC796CC9DCF}"/>
          </ac:picMkLst>
        </pc:picChg>
        <pc:picChg chg="add del mod">
          <ac:chgData name="Han Hao" userId="5cf1fd85fbede02c" providerId="LiveId" clId="{FC24BE82-63F6-435F-A4FD-9D0AC59236C3}" dt="2024-05-05T20:54:00.481" v="18144" actId="478"/>
          <ac:picMkLst>
            <pc:docMk/>
            <pc:sldMk cId="1237905336" sldId="365"/>
            <ac:picMk id="11" creationId="{D8EB7E4D-7CA3-8592-627A-B47C62BF8768}"/>
          </ac:picMkLst>
        </pc:picChg>
      </pc:sldChg>
      <pc:sldChg chg="modSp mod">
        <pc:chgData name="Han Hao" userId="5cf1fd85fbede02c" providerId="LiveId" clId="{FC24BE82-63F6-435F-A4FD-9D0AC59236C3}" dt="2024-05-03T06:33:45.105" v="4435" actId="20577"/>
        <pc:sldMkLst>
          <pc:docMk/>
          <pc:sldMk cId="1036739407" sldId="366"/>
        </pc:sldMkLst>
        <pc:spChg chg="mod">
          <ac:chgData name="Han Hao" userId="5cf1fd85fbede02c" providerId="LiveId" clId="{FC24BE82-63F6-435F-A4FD-9D0AC59236C3}" dt="2024-05-03T06:33:45.105" v="4435" actId="20577"/>
          <ac:spMkLst>
            <pc:docMk/>
            <pc:sldMk cId="1036739407" sldId="366"/>
            <ac:spMk id="2" creationId="{D8497C6B-7BD6-43BD-8C79-793A5F6D49E6}"/>
          </ac:spMkLst>
        </pc:spChg>
      </pc:sldChg>
      <pc:sldChg chg="modSp mod">
        <pc:chgData name="Han Hao" userId="5cf1fd85fbede02c" providerId="LiveId" clId="{FC24BE82-63F6-435F-A4FD-9D0AC59236C3}" dt="2024-05-03T06:33:48.497" v="4439" actId="20577"/>
        <pc:sldMkLst>
          <pc:docMk/>
          <pc:sldMk cId="1174713338" sldId="367"/>
        </pc:sldMkLst>
        <pc:spChg chg="mod">
          <ac:chgData name="Han Hao" userId="5cf1fd85fbede02c" providerId="LiveId" clId="{FC24BE82-63F6-435F-A4FD-9D0AC59236C3}" dt="2024-05-03T06:33:48.497" v="4439" actId="20577"/>
          <ac:spMkLst>
            <pc:docMk/>
            <pc:sldMk cId="1174713338" sldId="367"/>
            <ac:spMk id="2" creationId="{D8497C6B-7BD6-43BD-8C79-793A5F6D49E6}"/>
          </ac:spMkLst>
        </pc:spChg>
      </pc:sldChg>
      <pc:sldChg chg="modSp mod">
        <pc:chgData name="Han Hao" userId="5cf1fd85fbede02c" providerId="LiveId" clId="{FC24BE82-63F6-435F-A4FD-9D0AC59236C3}" dt="2024-05-03T06:33:52.156" v="4443" actId="20577"/>
        <pc:sldMkLst>
          <pc:docMk/>
          <pc:sldMk cId="1799043604" sldId="368"/>
        </pc:sldMkLst>
        <pc:spChg chg="mod">
          <ac:chgData name="Han Hao" userId="5cf1fd85fbede02c" providerId="LiveId" clId="{FC24BE82-63F6-435F-A4FD-9D0AC59236C3}" dt="2024-05-03T06:33:52.156" v="4443" actId="20577"/>
          <ac:spMkLst>
            <pc:docMk/>
            <pc:sldMk cId="1799043604" sldId="368"/>
            <ac:spMk id="2" creationId="{D8497C6B-7BD6-43BD-8C79-793A5F6D49E6}"/>
          </ac:spMkLst>
        </pc:spChg>
      </pc:sldChg>
      <pc:sldChg chg="modSp mod">
        <pc:chgData name="Han Hao" userId="5cf1fd85fbede02c" providerId="LiveId" clId="{FC24BE82-63F6-435F-A4FD-9D0AC59236C3}" dt="2024-05-03T06:33:55.459" v="4447" actId="20577"/>
        <pc:sldMkLst>
          <pc:docMk/>
          <pc:sldMk cId="3831917522" sldId="369"/>
        </pc:sldMkLst>
        <pc:spChg chg="mod">
          <ac:chgData name="Han Hao" userId="5cf1fd85fbede02c" providerId="LiveId" clId="{FC24BE82-63F6-435F-A4FD-9D0AC59236C3}" dt="2024-05-03T06:33:55.459" v="4447" actId="20577"/>
          <ac:spMkLst>
            <pc:docMk/>
            <pc:sldMk cId="3831917522" sldId="369"/>
            <ac:spMk id="2" creationId="{D8497C6B-7BD6-43BD-8C79-793A5F6D49E6}"/>
          </ac:spMkLst>
        </pc:spChg>
      </pc:sldChg>
      <pc:sldChg chg="modSp mod">
        <pc:chgData name="Han Hao" userId="5cf1fd85fbede02c" providerId="LiveId" clId="{FC24BE82-63F6-435F-A4FD-9D0AC59236C3}" dt="2024-05-03T06:34:00.573" v="4451" actId="20577"/>
        <pc:sldMkLst>
          <pc:docMk/>
          <pc:sldMk cId="3312231142" sldId="370"/>
        </pc:sldMkLst>
        <pc:spChg chg="mod">
          <ac:chgData name="Han Hao" userId="5cf1fd85fbede02c" providerId="LiveId" clId="{FC24BE82-63F6-435F-A4FD-9D0AC59236C3}" dt="2024-05-03T06:34:00.573" v="4451" actId="20577"/>
          <ac:spMkLst>
            <pc:docMk/>
            <pc:sldMk cId="3312231142" sldId="370"/>
            <ac:spMk id="2" creationId="{D8497C6B-7BD6-43BD-8C79-793A5F6D49E6}"/>
          </ac:spMkLst>
        </pc:spChg>
      </pc:sldChg>
      <pc:sldChg chg="modSp add mod">
        <pc:chgData name="Han Hao" userId="5cf1fd85fbede02c" providerId="LiveId" clId="{FC24BE82-63F6-435F-A4FD-9D0AC59236C3}" dt="2024-05-03T19:39:24.678" v="14508" actId="207"/>
        <pc:sldMkLst>
          <pc:docMk/>
          <pc:sldMk cId="466811297" sldId="371"/>
        </pc:sldMkLst>
        <pc:spChg chg="mod">
          <ac:chgData name="Han Hao" userId="5cf1fd85fbede02c" providerId="LiveId" clId="{FC24BE82-63F6-435F-A4FD-9D0AC59236C3}" dt="2024-05-03T19:39:24.678" v="14508" actId="207"/>
          <ac:spMkLst>
            <pc:docMk/>
            <pc:sldMk cId="466811297" sldId="371"/>
            <ac:spMk id="6" creationId="{388AA4F0-AC2A-4454-ACB2-0489DC19829E}"/>
          </ac:spMkLst>
        </pc:spChg>
      </pc:sldChg>
      <pc:sldChg chg="delSp add del mod ord">
        <pc:chgData name="Han Hao" userId="5cf1fd85fbede02c" providerId="LiveId" clId="{FC24BE82-63F6-435F-A4FD-9D0AC59236C3}" dt="2024-05-03T14:15:20.459" v="4631" actId="2696"/>
        <pc:sldMkLst>
          <pc:docMk/>
          <pc:sldMk cId="3290756644" sldId="371"/>
        </pc:sldMkLst>
        <pc:picChg chg="del">
          <ac:chgData name="Han Hao" userId="5cf1fd85fbede02c" providerId="LiveId" clId="{FC24BE82-63F6-435F-A4FD-9D0AC59236C3}" dt="2024-05-03T13:02:42.062" v="4614" actId="478"/>
          <ac:picMkLst>
            <pc:docMk/>
            <pc:sldMk cId="3290756644" sldId="371"/>
            <ac:picMk id="9" creationId="{50C72D84-024E-EE0D-2608-6350D2625052}"/>
          </ac:picMkLst>
        </pc:picChg>
      </pc:sldChg>
      <pc:sldChg chg="addSp modSp add mod ord setBg modNotesTx">
        <pc:chgData name="Han Hao" userId="5cf1fd85fbede02c" providerId="LiveId" clId="{FC24BE82-63F6-435F-A4FD-9D0AC59236C3}" dt="2024-05-03T19:23:44.570" v="14432" actId="14100"/>
        <pc:sldMkLst>
          <pc:docMk/>
          <pc:sldMk cId="2446436948" sldId="372"/>
        </pc:sldMkLst>
        <pc:spChg chg="mod">
          <ac:chgData name="Han Hao" userId="5cf1fd85fbede02c" providerId="LiveId" clId="{FC24BE82-63F6-435F-A4FD-9D0AC59236C3}" dt="2024-05-03T15:17:36.304" v="6513" actId="26606"/>
          <ac:spMkLst>
            <pc:docMk/>
            <pc:sldMk cId="2446436948" sldId="372"/>
            <ac:spMk id="2" creationId="{D8497C6B-7BD6-43BD-8C79-793A5F6D49E6}"/>
          </ac:spMkLst>
        </pc:spChg>
        <pc:spChg chg="mod">
          <ac:chgData name="Han Hao" userId="5cf1fd85fbede02c" providerId="LiveId" clId="{FC24BE82-63F6-435F-A4FD-9D0AC59236C3}" dt="2024-05-03T19:23:44.570" v="14432" actId="14100"/>
          <ac:spMkLst>
            <pc:docMk/>
            <pc:sldMk cId="2446436948" sldId="372"/>
            <ac:spMk id="3" creationId="{E48CB4CC-725F-4F06-8A14-B43969C99B54}"/>
          </ac:spMkLst>
        </pc:spChg>
        <pc:spChg chg="mod ord">
          <ac:chgData name="Han Hao" userId="5cf1fd85fbede02c" providerId="LiveId" clId="{FC24BE82-63F6-435F-A4FD-9D0AC59236C3}" dt="2024-05-03T15:17:36.304" v="6513" actId="26606"/>
          <ac:spMkLst>
            <pc:docMk/>
            <pc:sldMk cId="2446436948" sldId="372"/>
            <ac:spMk id="4" creationId="{AA03473F-B812-4EE6-8F33-FE34E68B587B}"/>
          </ac:spMkLst>
        </pc:spChg>
        <pc:spChg chg="mod ord">
          <ac:chgData name="Han Hao" userId="5cf1fd85fbede02c" providerId="LiveId" clId="{FC24BE82-63F6-435F-A4FD-9D0AC59236C3}" dt="2024-05-03T15:17:36.304" v="6513" actId="26606"/>
          <ac:spMkLst>
            <pc:docMk/>
            <pc:sldMk cId="2446436948" sldId="372"/>
            <ac:spMk id="5" creationId="{2B314742-7F11-F448-C218-113AE71C25F0}"/>
          </ac:spMkLst>
        </pc:spChg>
        <pc:spChg chg="mod ord">
          <ac:chgData name="Han Hao" userId="5cf1fd85fbede02c" providerId="LiveId" clId="{FC24BE82-63F6-435F-A4FD-9D0AC59236C3}" dt="2024-05-03T15:17:36.304" v="6513" actId="26606"/>
          <ac:spMkLst>
            <pc:docMk/>
            <pc:sldMk cId="2446436948" sldId="372"/>
            <ac:spMk id="6" creationId="{C17FAF99-781D-09E7-5ED2-F1336EACF4FF}"/>
          </ac:spMkLst>
        </pc:spChg>
        <pc:spChg chg="add">
          <ac:chgData name="Han Hao" userId="5cf1fd85fbede02c" providerId="LiveId" clId="{FC24BE82-63F6-435F-A4FD-9D0AC59236C3}" dt="2024-05-03T15:17:36.304" v="6513" actId="26606"/>
          <ac:spMkLst>
            <pc:docMk/>
            <pc:sldMk cId="2446436948" sldId="372"/>
            <ac:spMk id="12" creationId="{EB6D1D7F-141C-4D8E-BFBA-D95B68E16385}"/>
          </ac:spMkLst>
        </pc:spChg>
        <pc:spChg chg="add">
          <ac:chgData name="Han Hao" userId="5cf1fd85fbede02c" providerId="LiveId" clId="{FC24BE82-63F6-435F-A4FD-9D0AC59236C3}" dt="2024-05-03T15:17:36.304" v="6513" actId="26606"/>
          <ac:spMkLst>
            <pc:docMk/>
            <pc:sldMk cId="2446436948" sldId="372"/>
            <ac:spMk id="14" creationId="{558DA214-7FDA-4C9D-A7CF-9AD725E290E1}"/>
          </ac:spMkLst>
        </pc:spChg>
        <pc:spChg chg="add">
          <ac:chgData name="Han Hao" userId="5cf1fd85fbede02c" providerId="LiveId" clId="{FC24BE82-63F6-435F-A4FD-9D0AC59236C3}" dt="2024-05-03T15:17:36.304" v="6513" actId="26606"/>
          <ac:spMkLst>
            <pc:docMk/>
            <pc:sldMk cId="2446436948" sldId="372"/>
            <ac:spMk id="16" creationId="{A77F89CE-BF52-4AF5-8B0B-7E9693734EDE}"/>
          </ac:spMkLst>
        </pc:spChg>
        <pc:picChg chg="add mod">
          <ac:chgData name="Han Hao" userId="5cf1fd85fbede02c" providerId="LiveId" clId="{FC24BE82-63F6-435F-A4FD-9D0AC59236C3}" dt="2024-05-03T15:17:41.305" v="6516" actId="1076"/>
          <ac:picMkLst>
            <pc:docMk/>
            <pc:sldMk cId="2446436948" sldId="372"/>
            <ac:picMk id="7" creationId="{66EAC18F-7D05-D40A-CBDA-7D33ABD6BECA}"/>
          </ac:picMkLst>
        </pc:picChg>
        <pc:picChg chg="add mod">
          <ac:chgData name="Han Hao" userId="5cf1fd85fbede02c" providerId="LiveId" clId="{FC24BE82-63F6-435F-A4FD-9D0AC59236C3}" dt="2024-05-03T15:17:44.683" v="6517" actId="1076"/>
          <ac:picMkLst>
            <pc:docMk/>
            <pc:sldMk cId="2446436948" sldId="372"/>
            <ac:picMk id="8" creationId="{E2B7AFC3-58D1-4A2F-5B01-FADCD02A774F}"/>
          </ac:picMkLst>
        </pc:picChg>
      </pc:sldChg>
      <pc:sldChg chg="addSp modSp add mod ord setBg modNotesTx">
        <pc:chgData name="Han Hao" userId="5cf1fd85fbede02c" providerId="LiveId" clId="{FC24BE82-63F6-435F-A4FD-9D0AC59236C3}" dt="2024-05-03T19:22:55.973" v="14365" actId="20577"/>
        <pc:sldMkLst>
          <pc:docMk/>
          <pc:sldMk cId="2460652500" sldId="373"/>
        </pc:sldMkLst>
        <pc:spChg chg="mod">
          <ac:chgData name="Han Hao" userId="5cf1fd85fbede02c" providerId="LiveId" clId="{FC24BE82-63F6-435F-A4FD-9D0AC59236C3}" dt="2024-05-03T15:20:31.852" v="6675" actId="26606"/>
          <ac:spMkLst>
            <pc:docMk/>
            <pc:sldMk cId="2460652500" sldId="373"/>
            <ac:spMk id="2" creationId="{D8497C6B-7BD6-43BD-8C79-793A5F6D49E6}"/>
          </ac:spMkLst>
        </pc:spChg>
        <pc:spChg chg="mod">
          <ac:chgData name="Han Hao" userId="5cf1fd85fbede02c" providerId="LiveId" clId="{FC24BE82-63F6-435F-A4FD-9D0AC59236C3}" dt="2024-05-03T19:22:55.973" v="14365" actId="20577"/>
          <ac:spMkLst>
            <pc:docMk/>
            <pc:sldMk cId="2460652500" sldId="373"/>
            <ac:spMk id="3" creationId="{E48CB4CC-725F-4F06-8A14-B43969C99B54}"/>
          </ac:spMkLst>
        </pc:spChg>
        <pc:spChg chg="mod ord">
          <ac:chgData name="Han Hao" userId="5cf1fd85fbede02c" providerId="LiveId" clId="{FC24BE82-63F6-435F-A4FD-9D0AC59236C3}" dt="2024-05-03T15:20:31.852" v="6675" actId="26606"/>
          <ac:spMkLst>
            <pc:docMk/>
            <pc:sldMk cId="2460652500" sldId="373"/>
            <ac:spMk id="4" creationId="{AA03473F-B812-4EE6-8F33-FE34E68B587B}"/>
          </ac:spMkLst>
        </pc:spChg>
        <pc:spChg chg="mod ord">
          <ac:chgData name="Han Hao" userId="5cf1fd85fbede02c" providerId="LiveId" clId="{FC24BE82-63F6-435F-A4FD-9D0AC59236C3}" dt="2024-05-03T15:20:31.852" v="6675" actId="26606"/>
          <ac:spMkLst>
            <pc:docMk/>
            <pc:sldMk cId="2460652500" sldId="373"/>
            <ac:spMk id="5" creationId="{2B314742-7F11-F448-C218-113AE71C25F0}"/>
          </ac:spMkLst>
        </pc:spChg>
        <pc:spChg chg="mod ord">
          <ac:chgData name="Han Hao" userId="5cf1fd85fbede02c" providerId="LiveId" clId="{FC24BE82-63F6-435F-A4FD-9D0AC59236C3}" dt="2024-05-03T15:20:31.852" v="6675" actId="26606"/>
          <ac:spMkLst>
            <pc:docMk/>
            <pc:sldMk cId="2460652500" sldId="373"/>
            <ac:spMk id="6" creationId="{C17FAF99-781D-09E7-5ED2-F1336EACF4FF}"/>
          </ac:spMkLst>
        </pc:spChg>
        <pc:spChg chg="add">
          <ac:chgData name="Han Hao" userId="5cf1fd85fbede02c" providerId="LiveId" clId="{FC24BE82-63F6-435F-A4FD-9D0AC59236C3}" dt="2024-05-03T15:20:31.852" v="6675" actId="26606"/>
          <ac:spMkLst>
            <pc:docMk/>
            <pc:sldMk cId="2460652500" sldId="373"/>
            <ac:spMk id="13" creationId="{EB6D1D7F-141C-4D8E-BFBA-D95B68E16385}"/>
          </ac:spMkLst>
        </pc:spChg>
        <pc:spChg chg="add">
          <ac:chgData name="Han Hao" userId="5cf1fd85fbede02c" providerId="LiveId" clId="{FC24BE82-63F6-435F-A4FD-9D0AC59236C3}" dt="2024-05-03T15:20:31.852" v="6675" actId="26606"/>
          <ac:spMkLst>
            <pc:docMk/>
            <pc:sldMk cId="2460652500" sldId="373"/>
            <ac:spMk id="15" creationId="{558DA214-7FDA-4C9D-A7CF-9AD725E290E1}"/>
          </ac:spMkLst>
        </pc:spChg>
        <pc:spChg chg="add">
          <ac:chgData name="Han Hao" userId="5cf1fd85fbede02c" providerId="LiveId" clId="{FC24BE82-63F6-435F-A4FD-9D0AC59236C3}" dt="2024-05-03T15:20:31.852" v="6675" actId="26606"/>
          <ac:spMkLst>
            <pc:docMk/>
            <pc:sldMk cId="2460652500" sldId="373"/>
            <ac:spMk id="17" creationId="{A77F89CE-BF52-4AF5-8B0B-7E9693734EDE}"/>
          </ac:spMkLst>
        </pc:spChg>
        <pc:picChg chg="add mod">
          <ac:chgData name="Han Hao" userId="5cf1fd85fbede02c" providerId="LiveId" clId="{FC24BE82-63F6-435F-A4FD-9D0AC59236C3}" dt="2024-05-03T15:50:39.913" v="7233" actId="1036"/>
          <ac:picMkLst>
            <pc:docMk/>
            <pc:sldMk cId="2460652500" sldId="373"/>
            <ac:picMk id="8" creationId="{2FFE9762-39FC-1262-E72A-B9CFF25A448B}"/>
          </ac:picMkLst>
        </pc:picChg>
      </pc:sldChg>
      <pc:sldChg chg="addSp modSp add mod setBg modNotesTx">
        <pc:chgData name="Han Hao" userId="5cf1fd85fbede02c" providerId="LiveId" clId="{FC24BE82-63F6-435F-A4FD-9D0AC59236C3}" dt="2024-05-03T19:25:26.083" v="14486" actId="1036"/>
        <pc:sldMkLst>
          <pc:docMk/>
          <pc:sldMk cId="3824823004" sldId="374"/>
        </pc:sldMkLst>
        <pc:spChg chg="mod">
          <ac:chgData name="Han Hao" userId="5cf1fd85fbede02c" providerId="LiveId" clId="{FC24BE82-63F6-435F-A4FD-9D0AC59236C3}" dt="2024-05-03T15:26:33.348" v="7028" actId="26606"/>
          <ac:spMkLst>
            <pc:docMk/>
            <pc:sldMk cId="3824823004" sldId="374"/>
            <ac:spMk id="2" creationId="{D8497C6B-7BD6-43BD-8C79-793A5F6D49E6}"/>
          </ac:spMkLst>
        </pc:spChg>
        <pc:spChg chg="mod">
          <ac:chgData name="Han Hao" userId="5cf1fd85fbede02c" providerId="LiveId" clId="{FC24BE82-63F6-435F-A4FD-9D0AC59236C3}" dt="2024-05-03T19:24:57.178" v="14485" actId="20577"/>
          <ac:spMkLst>
            <pc:docMk/>
            <pc:sldMk cId="3824823004" sldId="374"/>
            <ac:spMk id="3" creationId="{E48CB4CC-725F-4F06-8A14-B43969C99B54}"/>
          </ac:spMkLst>
        </pc:spChg>
        <pc:spChg chg="mod ord">
          <ac:chgData name="Han Hao" userId="5cf1fd85fbede02c" providerId="LiveId" clId="{FC24BE82-63F6-435F-A4FD-9D0AC59236C3}" dt="2024-05-03T15:26:33.348" v="7028" actId="26606"/>
          <ac:spMkLst>
            <pc:docMk/>
            <pc:sldMk cId="3824823004" sldId="374"/>
            <ac:spMk id="4" creationId="{AA03473F-B812-4EE6-8F33-FE34E68B587B}"/>
          </ac:spMkLst>
        </pc:spChg>
        <pc:spChg chg="mod ord">
          <ac:chgData name="Han Hao" userId="5cf1fd85fbede02c" providerId="LiveId" clId="{FC24BE82-63F6-435F-A4FD-9D0AC59236C3}" dt="2024-05-03T15:26:33.348" v="7028" actId="26606"/>
          <ac:spMkLst>
            <pc:docMk/>
            <pc:sldMk cId="3824823004" sldId="374"/>
            <ac:spMk id="5" creationId="{2B314742-7F11-F448-C218-113AE71C25F0}"/>
          </ac:spMkLst>
        </pc:spChg>
        <pc:spChg chg="mod ord">
          <ac:chgData name="Han Hao" userId="5cf1fd85fbede02c" providerId="LiveId" clId="{FC24BE82-63F6-435F-A4FD-9D0AC59236C3}" dt="2024-05-03T15:26:33.348" v="7028" actId="26606"/>
          <ac:spMkLst>
            <pc:docMk/>
            <pc:sldMk cId="3824823004" sldId="374"/>
            <ac:spMk id="6" creationId="{C17FAF99-781D-09E7-5ED2-F1336EACF4FF}"/>
          </ac:spMkLst>
        </pc:spChg>
        <pc:spChg chg="add">
          <ac:chgData name="Han Hao" userId="5cf1fd85fbede02c" providerId="LiveId" clId="{FC24BE82-63F6-435F-A4FD-9D0AC59236C3}" dt="2024-05-03T15:26:33.348" v="7028" actId="26606"/>
          <ac:spMkLst>
            <pc:docMk/>
            <pc:sldMk cId="3824823004" sldId="374"/>
            <ac:spMk id="13" creationId="{EB6D1D7F-141C-4D8E-BFBA-D95B68E16385}"/>
          </ac:spMkLst>
        </pc:spChg>
        <pc:spChg chg="add">
          <ac:chgData name="Han Hao" userId="5cf1fd85fbede02c" providerId="LiveId" clId="{FC24BE82-63F6-435F-A4FD-9D0AC59236C3}" dt="2024-05-03T15:26:33.348" v="7028" actId="26606"/>
          <ac:spMkLst>
            <pc:docMk/>
            <pc:sldMk cId="3824823004" sldId="374"/>
            <ac:spMk id="15" creationId="{558DA214-7FDA-4C9D-A7CF-9AD725E290E1}"/>
          </ac:spMkLst>
        </pc:spChg>
        <pc:spChg chg="add">
          <ac:chgData name="Han Hao" userId="5cf1fd85fbede02c" providerId="LiveId" clId="{FC24BE82-63F6-435F-A4FD-9D0AC59236C3}" dt="2024-05-03T15:26:33.348" v="7028" actId="26606"/>
          <ac:spMkLst>
            <pc:docMk/>
            <pc:sldMk cId="3824823004" sldId="374"/>
            <ac:spMk id="17" creationId="{A77F89CE-BF52-4AF5-8B0B-7E9693734EDE}"/>
          </ac:spMkLst>
        </pc:spChg>
        <pc:picChg chg="add mod">
          <ac:chgData name="Han Hao" userId="5cf1fd85fbede02c" providerId="LiveId" clId="{FC24BE82-63F6-435F-A4FD-9D0AC59236C3}" dt="2024-05-03T19:25:26.083" v="14486" actId="1036"/>
          <ac:picMkLst>
            <pc:docMk/>
            <pc:sldMk cId="3824823004" sldId="374"/>
            <ac:picMk id="8" creationId="{06AF0300-1F33-9FCE-4830-4AB70E5C40BA}"/>
          </ac:picMkLst>
        </pc:picChg>
      </pc:sldChg>
      <pc:sldChg chg="addSp modSp add mod ord setBg modNotesTx">
        <pc:chgData name="Han Hao" userId="5cf1fd85fbede02c" providerId="LiveId" clId="{FC24BE82-63F6-435F-A4FD-9D0AC59236C3}" dt="2024-05-03T19:23:56.509" v="14445" actId="20577"/>
        <pc:sldMkLst>
          <pc:docMk/>
          <pc:sldMk cId="1662788643" sldId="375"/>
        </pc:sldMkLst>
        <pc:spChg chg="mod">
          <ac:chgData name="Han Hao" userId="5cf1fd85fbede02c" providerId="LiveId" clId="{FC24BE82-63F6-435F-A4FD-9D0AC59236C3}" dt="2024-05-03T15:23:30.065" v="6863" actId="26606"/>
          <ac:spMkLst>
            <pc:docMk/>
            <pc:sldMk cId="1662788643" sldId="375"/>
            <ac:spMk id="2" creationId="{D8497C6B-7BD6-43BD-8C79-793A5F6D49E6}"/>
          </ac:spMkLst>
        </pc:spChg>
        <pc:spChg chg="mod">
          <ac:chgData name="Han Hao" userId="5cf1fd85fbede02c" providerId="LiveId" clId="{FC24BE82-63F6-435F-A4FD-9D0AC59236C3}" dt="2024-05-03T19:23:56.509" v="14445" actId="20577"/>
          <ac:spMkLst>
            <pc:docMk/>
            <pc:sldMk cId="1662788643" sldId="375"/>
            <ac:spMk id="3" creationId="{E48CB4CC-725F-4F06-8A14-B43969C99B54}"/>
          </ac:spMkLst>
        </pc:spChg>
        <pc:spChg chg="mod ord">
          <ac:chgData name="Han Hao" userId="5cf1fd85fbede02c" providerId="LiveId" clId="{FC24BE82-63F6-435F-A4FD-9D0AC59236C3}" dt="2024-05-03T15:23:30.065" v="6863" actId="26606"/>
          <ac:spMkLst>
            <pc:docMk/>
            <pc:sldMk cId="1662788643" sldId="375"/>
            <ac:spMk id="4" creationId="{AA03473F-B812-4EE6-8F33-FE34E68B587B}"/>
          </ac:spMkLst>
        </pc:spChg>
        <pc:spChg chg="mod ord">
          <ac:chgData name="Han Hao" userId="5cf1fd85fbede02c" providerId="LiveId" clId="{FC24BE82-63F6-435F-A4FD-9D0AC59236C3}" dt="2024-05-03T15:23:30.065" v="6863" actId="26606"/>
          <ac:spMkLst>
            <pc:docMk/>
            <pc:sldMk cId="1662788643" sldId="375"/>
            <ac:spMk id="5" creationId="{2B314742-7F11-F448-C218-113AE71C25F0}"/>
          </ac:spMkLst>
        </pc:spChg>
        <pc:spChg chg="mod ord">
          <ac:chgData name="Han Hao" userId="5cf1fd85fbede02c" providerId="LiveId" clId="{FC24BE82-63F6-435F-A4FD-9D0AC59236C3}" dt="2024-05-03T15:23:30.065" v="6863" actId="26606"/>
          <ac:spMkLst>
            <pc:docMk/>
            <pc:sldMk cId="1662788643" sldId="375"/>
            <ac:spMk id="6" creationId="{C17FAF99-781D-09E7-5ED2-F1336EACF4FF}"/>
          </ac:spMkLst>
        </pc:spChg>
        <pc:spChg chg="add">
          <ac:chgData name="Han Hao" userId="5cf1fd85fbede02c" providerId="LiveId" clId="{FC24BE82-63F6-435F-A4FD-9D0AC59236C3}" dt="2024-05-03T15:23:30.065" v="6863" actId="26606"/>
          <ac:spMkLst>
            <pc:docMk/>
            <pc:sldMk cId="1662788643" sldId="375"/>
            <ac:spMk id="12" creationId="{EB6D1D7F-141C-4D8E-BFBA-D95B68E16385}"/>
          </ac:spMkLst>
        </pc:spChg>
        <pc:spChg chg="add">
          <ac:chgData name="Han Hao" userId="5cf1fd85fbede02c" providerId="LiveId" clId="{FC24BE82-63F6-435F-A4FD-9D0AC59236C3}" dt="2024-05-03T15:23:30.065" v="6863" actId="26606"/>
          <ac:spMkLst>
            <pc:docMk/>
            <pc:sldMk cId="1662788643" sldId="375"/>
            <ac:spMk id="14" creationId="{558DA214-7FDA-4C9D-A7CF-9AD725E290E1}"/>
          </ac:spMkLst>
        </pc:spChg>
        <pc:spChg chg="add">
          <ac:chgData name="Han Hao" userId="5cf1fd85fbede02c" providerId="LiveId" clId="{FC24BE82-63F6-435F-A4FD-9D0AC59236C3}" dt="2024-05-03T15:23:30.065" v="6863" actId="26606"/>
          <ac:spMkLst>
            <pc:docMk/>
            <pc:sldMk cId="1662788643" sldId="375"/>
            <ac:spMk id="16" creationId="{A77F89CE-BF52-4AF5-8B0B-7E9693734EDE}"/>
          </ac:spMkLst>
        </pc:spChg>
        <pc:picChg chg="add mod">
          <ac:chgData name="Han Hao" userId="5cf1fd85fbede02c" providerId="LiveId" clId="{FC24BE82-63F6-435F-A4FD-9D0AC59236C3}" dt="2024-05-03T15:31:22.553" v="7218" actId="1076"/>
          <ac:picMkLst>
            <pc:docMk/>
            <pc:sldMk cId="1662788643" sldId="375"/>
            <ac:picMk id="7" creationId="{8337549E-3C21-BB57-EB17-7FF87D513174}"/>
          </ac:picMkLst>
        </pc:picChg>
        <pc:picChg chg="add mod">
          <ac:chgData name="Han Hao" userId="5cf1fd85fbede02c" providerId="LiveId" clId="{FC24BE82-63F6-435F-A4FD-9D0AC59236C3}" dt="2024-05-03T15:31:16.618" v="7216" actId="1076"/>
          <ac:picMkLst>
            <pc:docMk/>
            <pc:sldMk cId="1662788643" sldId="375"/>
            <ac:picMk id="8" creationId="{7ACABD5F-AD8C-4BA7-81CF-129D006F2CC9}"/>
          </ac:picMkLst>
        </pc:picChg>
      </pc:sldChg>
      <pc:sldChg chg="modSp new del mod">
        <pc:chgData name="Han Hao" userId="5cf1fd85fbede02c" providerId="LiveId" clId="{FC24BE82-63F6-435F-A4FD-9D0AC59236C3}" dt="2024-05-03T21:00:28.491" v="14754" actId="2696"/>
        <pc:sldMkLst>
          <pc:docMk/>
          <pc:sldMk cId="1813060062" sldId="376"/>
        </pc:sldMkLst>
        <pc:spChg chg="mod">
          <ac:chgData name="Han Hao" userId="5cf1fd85fbede02c" providerId="LiveId" clId="{FC24BE82-63F6-435F-A4FD-9D0AC59236C3}" dt="2024-05-03T20:59:49.066" v="14753" actId="20577"/>
          <ac:spMkLst>
            <pc:docMk/>
            <pc:sldMk cId="1813060062" sldId="376"/>
            <ac:spMk id="2" creationId="{58D27F91-AB3F-59C3-B829-4EAB296A3AF6}"/>
          </ac:spMkLst>
        </pc:spChg>
      </pc:sldChg>
      <pc:sldChg chg="addSp delSp modSp add mod modAnim modNotesTx">
        <pc:chgData name="Han Hao" userId="5cf1fd85fbede02c" providerId="LiveId" clId="{FC24BE82-63F6-435F-A4FD-9D0AC59236C3}" dt="2024-05-05T21:12:23.041" v="18208" actId="478"/>
        <pc:sldMkLst>
          <pc:docMk/>
          <pc:sldMk cId="3785798184" sldId="376"/>
        </pc:sldMkLst>
        <pc:spChg chg="mod">
          <ac:chgData name="Han Hao" userId="5cf1fd85fbede02c" providerId="LiveId" clId="{FC24BE82-63F6-435F-A4FD-9D0AC59236C3}" dt="2024-05-05T01:17:11.804" v="16516" actId="20577"/>
          <ac:spMkLst>
            <pc:docMk/>
            <pc:sldMk cId="3785798184" sldId="376"/>
            <ac:spMk id="3" creationId="{E48CB4CC-725F-4F06-8A14-B43969C99B54}"/>
          </ac:spMkLst>
        </pc:spChg>
        <pc:grpChg chg="del">
          <ac:chgData name="Han Hao" userId="5cf1fd85fbede02c" providerId="LiveId" clId="{FC24BE82-63F6-435F-A4FD-9D0AC59236C3}" dt="2024-05-05T01:11:40.382" v="16478" actId="21"/>
          <ac:grpSpMkLst>
            <pc:docMk/>
            <pc:sldMk cId="3785798184" sldId="376"/>
            <ac:grpSpMk id="43" creationId="{3FCB15D2-AF72-9BA3-1FE6-AF51E483D9A2}"/>
          </ac:grpSpMkLst>
        </pc:grpChg>
        <pc:picChg chg="mod">
          <ac:chgData name="Han Hao" userId="5cf1fd85fbede02c" providerId="LiveId" clId="{FC24BE82-63F6-435F-A4FD-9D0AC59236C3}" dt="2024-05-05T01:18:08.276" v="16521" actId="1076"/>
          <ac:picMkLst>
            <pc:docMk/>
            <pc:sldMk cId="3785798184" sldId="376"/>
            <ac:picMk id="9" creationId="{EC1E4A6F-BAE5-1A99-7928-990EB1629DFB}"/>
          </ac:picMkLst>
        </pc:picChg>
        <pc:picChg chg="add del mod">
          <ac:chgData name="Han Hao" userId="5cf1fd85fbede02c" providerId="LiveId" clId="{FC24BE82-63F6-435F-A4FD-9D0AC59236C3}" dt="2024-05-05T21:00:05.308" v="18164" actId="478"/>
          <ac:picMkLst>
            <pc:docMk/>
            <pc:sldMk cId="3785798184" sldId="376"/>
            <ac:picMk id="10" creationId="{38946529-8141-E20E-D151-CE0BAF30FBD0}"/>
          </ac:picMkLst>
        </pc:picChg>
        <pc:picChg chg="mod">
          <ac:chgData name="Han Hao" userId="5cf1fd85fbede02c" providerId="LiveId" clId="{FC24BE82-63F6-435F-A4FD-9D0AC59236C3}" dt="2024-05-05T01:18:22.321" v="16522" actId="1076"/>
          <ac:picMkLst>
            <pc:docMk/>
            <pc:sldMk cId="3785798184" sldId="376"/>
            <ac:picMk id="11" creationId="{37C7BDBE-E3DC-7B37-FB0E-0912063C5FE1}"/>
          </ac:picMkLst>
        </pc:picChg>
        <pc:picChg chg="add del mod">
          <ac:chgData name="Han Hao" userId="5cf1fd85fbede02c" providerId="LiveId" clId="{FC24BE82-63F6-435F-A4FD-9D0AC59236C3}" dt="2024-05-05T21:12:23.041" v="18208" actId="478"/>
          <ac:picMkLst>
            <pc:docMk/>
            <pc:sldMk cId="3785798184" sldId="376"/>
            <ac:picMk id="12" creationId="{8C7650E7-E124-E738-73B3-E1B8E0E5ADA1}"/>
          </ac:picMkLst>
        </pc:picChg>
      </pc:sldChg>
      <pc:sldChg chg="addSp modSp new del mod">
        <pc:chgData name="Han Hao" userId="5cf1fd85fbede02c" providerId="LiveId" clId="{FC24BE82-63F6-435F-A4FD-9D0AC59236C3}" dt="2024-05-05T01:16:01.819" v="16511" actId="2696"/>
        <pc:sldMkLst>
          <pc:docMk/>
          <pc:sldMk cId="482379370" sldId="377"/>
        </pc:sldMkLst>
        <pc:spChg chg="mod">
          <ac:chgData name="Han Hao" userId="5cf1fd85fbede02c" providerId="LiveId" clId="{FC24BE82-63F6-435F-A4FD-9D0AC59236C3}" dt="2024-05-05T01:11:41.736" v="16479"/>
          <ac:spMkLst>
            <pc:docMk/>
            <pc:sldMk cId="482379370" sldId="377"/>
            <ac:spMk id="27" creationId="{8246EB93-DEBE-AD28-9E51-3D6962192FE2}"/>
          </ac:spMkLst>
        </pc:spChg>
        <pc:spChg chg="mod">
          <ac:chgData name="Han Hao" userId="5cf1fd85fbede02c" providerId="LiveId" clId="{FC24BE82-63F6-435F-A4FD-9D0AC59236C3}" dt="2024-05-05T01:14:15.688" v="16498" actId="692"/>
          <ac:spMkLst>
            <pc:docMk/>
            <pc:sldMk cId="482379370" sldId="377"/>
            <ac:spMk id="28" creationId="{20A047A4-B909-F19D-F845-13C1284DBEFB}"/>
          </ac:spMkLst>
        </pc:spChg>
        <pc:spChg chg="mod">
          <ac:chgData name="Han Hao" userId="5cf1fd85fbede02c" providerId="LiveId" clId="{FC24BE82-63F6-435F-A4FD-9D0AC59236C3}" dt="2024-05-05T01:11:41.736" v="16479"/>
          <ac:spMkLst>
            <pc:docMk/>
            <pc:sldMk cId="482379370" sldId="377"/>
            <ac:spMk id="29" creationId="{14133AFA-EE6C-0DDA-F427-CBDABB147200}"/>
          </ac:spMkLst>
        </pc:spChg>
        <pc:spChg chg="mod">
          <ac:chgData name="Han Hao" userId="5cf1fd85fbede02c" providerId="LiveId" clId="{FC24BE82-63F6-435F-A4FD-9D0AC59236C3}" dt="2024-05-05T01:14:15.688" v="16498" actId="692"/>
          <ac:spMkLst>
            <pc:docMk/>
            <pc:sldMk cId="482379370" sldId="377"/>
            <ac:spMk id="30" creationId="{B9953174-4E80-5102-5885-74B00091F449}"/>
          </ac:spMkLst>
        </pc:spChg>
        <pc:spChg chg="mod">
          <ac:chgData name="Han Hao" userId="5cf1fd85fbede02c" providerId="LiveId" clId="{FC24BE82-63F6-435F-A4FD-9D0AC59236C3}" dt="2024-05-05T01:11:41.736" v="16479"/>
          <ac:spMkLst>
            <pc:docMk/>
            <pc:sldMk cId="482379370" sldId="377"/>
            <ac:spMk id="31" creationId="{7DA28A8B-2C39-D4C2-45A6-3256A23A317A}"/>
          </ac:spMkLst>
        </pc:spChg>
        <pc:spChg chg="mod">
          <ac:chgData name="Han Hao" userId="5cf1fd85fbede02c" providerId="LiveId" clId="{FC24BE82-63F6-435F-A4FD-9D0AC59236C3}" dt="2024-05-05T01:14:15.688" v="16498" actId="692"/>
          <ac:spMkLst>
            <pc:docMk/>
            <pc:sldMk cId="482379370" sldId="377"/>
            <ac:spMk id="32" creationId="{C02ED03E-6E08-18EF-1A8C-FCF5650AD4A7}"/>
          </ac:spMkLst>
        </pc:spChg>
        <pc:spChg chg="mod">
          <ac:chgData name="Han Hao" userId="5cf1fd85fbede02c" providerId="LiveId" clId="{FC24BE82-63F6-435F-A4FD-9D0AC59236C3}" dt="2024-05-05T01:11:41.736" v="16479"/>
          <ac:spMkLst>
            <pc:docMk/>
            <pc:sldMk cId="482379370" sldId="377"/>
            <ac:spMk id="33" creationId="{5886C163-E6B9-A42E-A279-BBFE0C8DB575}"/>
          </ac:spMkLst>
        </pc:spChg>
        <pc:spChg chg="mod">
          <ac:chgData name="Han Hao" userId="5cf1fd85fbede02c" providerId="LiveId" clId="{FC24BE82-63F6-435F-A4FD-9D0AC59236C3}" dt="2024-05-05T01:12:16.180" v="16484" actId="255"/>
          <ac:spMkLst>
            <pc:docMk/>
            <pc:sldMk cId="482379370" sldId="377"/>
            <ac:spMk id="34" creationId="{AB80AE06-6458-0386-DB75-791AFA7E71F7}"/>
          </ac:spMkLst>
        </pc:spChg>
        <pc:spChg chg="mod">
          <ac:chgData name="Han Hao" userId="5cf1fd85fbede02c" providerId="LiveId" clId="{FC24BE82-63F6-435F-A4FD-9D0AC59236C3}" dt="2024-05-05T01:11:41.736" v="16479"/>
          <ac:spMkLst>
            <pc:docMk/>
            <pc:sldMk cId="482379370" sldId="377"/>
            <ac:spMk id="35" creationId="{2C92EC29-631D-C30B-FA29-F2AC055E91C2}"/>
          </ac:spMkLst>
        </pc:spChg>
        <pc:spChg chg="mod">
          <ac:chgData name="Han Hao" userId="5cf1fd85fbede02c" providerId="LiveId" clId="{FC24BE82-63F6-435F-A4FD-9D0AC59236C3}" dt="2024-05-05T01:14:15.688" v="16498" actId="692"/>
          <ac:spMkLst>
            <pc:docMk/>
            <pc:sldMk cId="482379370" sldId="377"/>
            <ac:spMk id="36" creationId="{1D9CAD65-B144-5E12-3E7E-C2E7C34C50A7}"/>
          </ac:spMkLst>
        </pc:spChg>
        <pc:spChg chg="mod">
          <ac:chgData name="Han Hao" userId="5cf1fd85fbede02c" providerId="LiveId" clId="{FC24BE82-63F6-435F-A4FD-9D0AC59236C3}" dt="2024-05-05T01:11:41.736" v="16479"/>
          <ac:spMkLst>
            <pc:docMk/>
            <pc:sldMk cId="482379370" sldId="377"/>
            <ac:spMk id="37" creationId="{9C40C7B3-B6D9-2E82-909F-C2F632AA7D23}"/>
          </ac:spMkLst>
        </pc:spChg>
        <pc:spChg chg="mod">
          <ac:chgData name="Han Hao" userId="5cf1fd85fbede02c" providerId="LiveId" clId="{FC24BE82-63F6-435F-A4FD-9D0AC59236C3}" dt="2024-05-05T01:14:15.688" v="16498" actId="692"/>
          <ac:spMkLst>
            <pc:docMk/>
            <pc:sldMk cId="482379370" sldId="377"/>
            <ac:spMk id="38" creationId="{E8F1984E-5F41-D8CF-91E0-BD4B41FD27CE}"/>
          </ac:spMkLst>
        </pc:spChg>
        <pc:spChg chg="mod">
          <ac:chgData name="Han Hao" userId="5cf1fd85fbede02c" providerId="LiveId" clId="{FC24BE82-63F6-435F-A4FD-9D0AC59236C3}" dt="2024-05-05T01:11:41.736" v="16479"/>
          <ac:spMkLst>
            <pc:docMk/>
            <pc:sldMk cId="482379370" sldId="377"/>
            <ac:spMk id="39" creationId="{7FD9756C-18CD-2D5F-48AF-6F4C8F64D8C8}"/>
          </ac:spMkLst>
        </pc:spChg>
        <pc:spChg chg="mod">
          <ac:chgData name="Han Hao" userId="5cf1fd85fbede02c" providerId="LiveId" clId="{FC24BE82-63F6-435F-A4FD-9D0AC59236C3}" dt="2024-05-05T01:14:15.688" v="16498" actId="692"/>
          <ac:spMkLst>
            <pc:docMk/>
            <pc:sldMk cId="482379370" sldId="377"/>
            <ac:spMk id="40" creationId="{BE9B4551-7FDA-4775-7BCD-B7FC34897357}"/>
          </ac:spMkLst>
        </pc:spChg>
        <pc:spChg chg="mod">
          <ac:chgData name="Han Hao" userId="5cf1fd85fbede02c" providerId="LiveId" clId="{FC24BE82-63F6-435F-A4FD-9D0AC59236C3}" dt="2024-05-05T01:11:41.736" v="16479"/>
          <ac:spMkLst>
            <pc:docMk/>
            <pc:sldMk cId="482379370" sldId="377"/>
            <ac:spMk id="41" creationId="{49FF2B24-6FE1-1298-A5FB-0E425E2E1463}"/>
          </ac:spMkLst>
        </pc:spChg>
        <pc:spChg chg="mod">
          <ac:chgData name="Han Hao" userId="5cf1fd85fbede02c" providerId="LiveId" clId="{FC24BE82-63F6-435F-A4FD-9D0AC59236C3}" dt="2024-05-05T01:12:02.219" v="16482" actId="255"/>
          <ac:spMkLst>
            <pc:docMk/>
            <pc:sldMk cId="482379370" sldId="377"/>
            <ac:spMk id="42" creationId="{B0F39A25-C561-3388-456A-5CF88F4C1F49}"/>
          </ac:spMkLst>
        </pc:spChg>
        <pc:grpChg chg="mod">
          <ac:chgData name="Han Hao" userId="5cf1fd85fbede02c" providerId="LiveId" clId="{FC24BE82-63F6-435F-A4FD-9D0AC59236C3}" dt="2024-05-05T01:11:41.736" v="16479"/>
          <ac:grpSpMkLst>
            <pc:docMk/>
            <pc:sldMk cId="482379370" sldId="377"/>
            <ac:grpSpMk id="19" creationId="{3AE0234A-13E6-8DBF-464B-881DF3615D06}"/>
          </ac:grpSpMkLst>
        </pc:grpChg>
        <pc:grpChg chg="mod">
          <ac:chgData name="Han Hao" userId="5cf1fd85fbede02c" providerId="LiveId" clId="{FC24BE82-63F6-435F-A4FD-9D0AC59236C3}" dt="2024-05-05T01:11:41.736" v="16479"/>
          <ac:grpSpMkLst>
            <pc:docMk/>
            <pc:sldMk cId="482379370" sldId="377"/>
            <ac:grpSpMk id="20" creationId="{55868D3C-FAA8-A968-1707-35A2F8FE4319}"/>
          </ac:grpSpMkLst>
        </pc:grpChg>
        <pc:grpChg chg="mod">
          <ac:chgData name="Han Hao" userId="5cf1fd85fbede02c" providerId="LiveId" clId="{FC24BE82-63F6-435F-A4FD-9D0AC59236C3}" dt="2024-05-05T01:11:41.736" v="16479"/>
          <ac:grpSpMkLst>
            <pc:docMk/>
            <pc:sldMk cId="482379370" sldId="377"/>
            <ac:grpSpMk id="21" creationId="{F7E8D595-F0F4-20A5-5FE8-F4D6D6745C23}"/>
          </ac:grpSpMkLst>
        </pc:grpChg>
        <pc:grpChg chg="mod">
          <ac:chgData name="Han Hao" userId="5cf1fd85fbede02c" providerId="LiveId" clId="{FC24BE82-63F6-435F-A4FD-9D0AC59236C3}" dt="2024-05-05T01:11:41.736" v="16479"/>
          <ac:grpSpMkLst>
            <pc:docMk/>
            <pc:sldMk cId="482379370" sldId="377"/>
            <ac:grpSpMk id="22" creationId="{A26F2FE8-EFD2-FBEF-717D-B75C3665B02B}"/>
          </ac:grpSpMkLst>
        </pc:grpChg>
        <pc:grpChg chg="mod">
          <ac:chgData name="Han Hao" userId="5cf1fd85fbede02c" providerId="LiveId" clId="{FC24BE82-63F6-435F-A4FD-9D0AC59236C3}" dt="2024-05-05T01:11:41.736" v="16479"/>
          <ac:grpSpMkLst>
            <pc:docMk/>
            <pc:sldMk cId="482379370" sldId="377"/>
            <ac:grpSpMk id="23" creationId="{6BDE229A-1689-2A22-4EE9-1E1FF62883FF}"/>
          </ac:grpSpMkLst>
        </pc:grpChg>
        <pc:grpChg chg="mod">
          <ac:chgData name="Han Hao" userId="5cf1fd85fbede02c" providerId="LiveId" clId="{FC24BE82-63F6-435F-A4FD-9D0AC59236C3}" dt="2024-05-05T01:11:41.736" v="16479"/>
          <ac:grpSpMkLst>
            <pc:docMk/>
            <pc:sldMk cId="482379370" sldId="377"/>
            <ac:grpSpMk id="24" creationId="{74EA4CED-F613-1676-470D-33122432BD52}"/>
          </ac:grpSpMkLst>
        </pc:grpChg>
        <pc:grpChg chg="mod">
          <ac:chgData name="Han Hao" userId="5cf1fd85fbede02c" providerId="LiveId" clId="{FC24BE82-63F6-435F-A4FD-9D0AC59236C3}" dt="2024-05-05T01:11:41.736" v="16479"/>
          <ac:grpSpMkLst>
            <pc:docMk/>
            <pc:sldMk cId="482379370" sldId="377"/>
            <ac:grpSpMk id="25" creationId="{BBECEA4B-8785-1297-CA4C-17354B912A7B}"/>
          </ac:grpSpMkLst>
        </pc:grpChg>
        <pc:grpChg chg="mod">
          <ac:chgData name="Han Hao" userId="5cf1fd85fbede02c" providerId="LiveId" clId="{FC24BE82-63F6-435F-A4FD-9D0AC59236C3}" dt="2024-05-05T01:11:41.736" v="16479"/>
          <ac:grpSpMkLst>
            <pc:docMk/>
            <pc:sldMk cId="482379370" sldId="377"/>
            <ac:grpSpMk id="26" creationId="{59016240-E453-EAF2-97D4-6292B411B5E1}"/>
          </ac:grpSpMkLst>
        </pc:grpChg>
        <pc:grpChg chg="add mod">
          <ac:chgData name="Han Hao" userId="5cf1fd85fbede02c" providerId="LiveId" clId="{FC24BE82-63F6-435F-A4FD-9D0AC59236C3}" dt="2024-05-05T01:11:52.129" v="16481" actId="14100"/>
          <ac:grpSpMkLst>
            <pc:docMk/>
            <pc:sldMk cId="482379370" sldId="377"/>
            <ac:grpSpMk id="43" creationId="{3FCB15D2-AF72-9BA3-1FE6-AF51E483D9A2}"/>
          </ac:grpSpMkLst>
        </pc:grpChg>
      </pc:sldChg>
      <pc:sldChg chg="delSp modSp add modAnim modNotesTx">
        <pc:chgData name="Han Hao" userId="5cf1fd85fbede02c" providerId="LiveId" clId="{FC24BE82-63F6-435F-A4FD-9D0AC59236C3}" dt="2024-05-05T01:39:47.163" v="17198" actId="20577"/>
        <pc:sldMkLst>
          <pc:docMk/>
          <pc:sldMk cId="2933267445" sldId="377"/>
        </pc:sldMkLst>
        <pc:picChg chg="del">
          <ac:chgData name="Han Hao" userId="5cf1fd85fbede02c" providerId="LiveId" clId="{FC24BE82-63F6-435F-A4FD-9D0AC59236C3}" dt="2024-05-05T01:34:29.506" v="16617" actId="478"/>
          <ac:picMkLst>
            <pc:docMk/>
            <pc:sldMk cId="2933267445" sldId="377"/>
            <ac:picMk id="1026" creationId="{18533A35-730F-04ED-D439-1662AF7D30BD}"/>
          </ac:picMkLst>
        </pc:picChg>
        <pc:picChg chg="del mod">
          <ac:chgData name="Han Hao" userId="5cf1fd85fbede02c" providerId="LiveId" clId="{FC24BE82-63F6-435F-A4FD-9D0AC59236C3}" dt="2024-05-05T01:34:28.160" v="16616" actId="478"/>
          <ac:picMkLst>
            <pc:docMk/>
            <pc:sldMk cId="2933267445" sldId="377"/>
            <ac:picMk id="1028" creationId="{33A3CAF3-34AA-6A93-1D21-A0BBCFD24B6C}"/>
          </ac:picMkLst>
        </pc:picChg>
      </pc:sldChg>
      <pc:sldChg chg="addSp delSp modSp add mod">
        <pc:chgData name="Han Hao" userId="5cf1fd85fbede02c" providerId="LiveId" clId="{FC24BE82-63F6-435F-A4FD-9D0AC59236C3}" dt="2024-05-05T21:12:17.386" v="18205" actId="478"/>
        <pc:sldMkLst>
          <pc:docMk/>
          <pc:sldMk cId="955929000" sldId="378"/>
        </pc:sldMkLst>
        <pc:picChg chg="add del mod">
          <ac:chgData name="Han Hao" userId="5cf1fd85fbede02c" providerId="LiveId" clId="{FC24BE82-63F6-435F-A4FD-9D0AC59236C3}" dt="2024-05-05T21:12:17.386" v="18205" actId="478"/>
          <ac:picMkLst>
            <pc:docMk/>
            <pc:sldMk cId="955929000" sldId="378"/>
            <ac:picMk id="7" creationId="{E0B224D0-6179-476A-A702-A7812687FE4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5/4/2024</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5/4/2024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DF348-2A86-4531-BD4E-BD8C0BBDAD47}" type="slidenum">
              <a:rPr lang="en-US" smtClean="0"/>
              <a:t>1</a:t>
            </a:fld>
            <a:endParaRPr lang="en-US" dirty="0"/>
          </a:p>
        </p:txBody>
      </p:sp>
    </p:spTree>
    <p:extLst>
      <p:ext uri="{BB962C8B-B14F-4D97-AF65-F5344CB8AC3E}">
        <p14:creationId xmlns:p14="http://schemas.microsoft.com/office/powerpoint/2010/main" val="24453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Cognitive theories rely on both experimental and correlational approaches. In the experimental approaches, we have different conditions in a task and by looking at performance differences across conditions we can have an estimate of certain cognitive process; while in correlational approaches we have multiple measures that are designed to reflect the individual differences on the same cognitive process so we can have an error-free estimate of the process. Over the years there have been multiple cognitive processes/mechanisms that were found to be essential across a wide range of cog behaviors, such as WM and EF.</a:t>
            </a:r>
          </a:p>
        </p:txBody>
      </p:sp>
      <p:sp>
        <p:nvSpPr>
          <p:cNvPr id="4" name="Slide Number Placeholder 3"/>
          <p:cNvSpPr>
            <a:spLocks noGrp="1"/>
          </p:cNvSpPr>
          <p:nvPr>
            <p:ph type="sldNum" sz="quarter" idx="5"/>
          </p:nvPr>
        </p:nvSpPr>
        <p:spPr/>
        <p:txBody>
          <a:bodyPr/>
          <a:lstStyle/>
          <a:p>
            <a:fld id="{0C14D8B1-30E2-4A0E-B5F1-E24D93F3ADDA}" type="slidenum">
              <a:rPr lang="en-US" smtClean="0"/>
              <a:t>10</a:t>
            </a:fld>
            <a:endParaRPr lang="en-US"/>
          </a:p>
        </p:txBody>
      </p:sp>
    </p:spTree>
    <p:extLst>
      <p:ext uri="{BB962C8B-B14F-4D97-AF65-F5344CB8AC3E}">
        <p14:creationId xmlns:p14="http://schemas.microsoft.com/office/powerpoint/2010/main" val="262296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brief way, WM can be defined as a system of cognitive processes that maintain access to a limited amount of temporary information to be available for ongoing information processing. Researchers have found that the domain-general mechanism of WM serves as an attentional bottleneck to higher-order cognitive abilities. The correlation between WM and fluid reasoning are usually as high as .70 to .90, which means they share over 50% of variances. And of course, we have also found that WM associating with a variety of real-world cognitive behaviors such as learning and metacognition.</a:t>
            </a:r>
          </a:p>
        </p:txBody>
      </p:sp>
      <p:sp>
        <p:nvSpPr>
          <p:cNvPr id="4" name="Slide Number Placeholder 3"/>
          <p:cNvSpPr>
            <a:spLocks noGrp="1"/>
          </p:cNvSpPr>
          <p:nvPr>
            <p:ph type="sldNum" sz="quarter" idx="5"/>
          </p:nvPr>
        </p:nvSpPr>
        <p:spPr/>
        <p:txBody>
          <a:bodyPr/>
          <a:lstStyle/>
          <a:p>
            <a:fld id="{0C14D8B1-30E2-4A0E-B5F1-E24D93F3ADDA}" type="slidenum">
              <a:rPr lang="en-US" smtClean="0"/>
              <a:t>11</a:t>
            </a:fld>
            <a:endParaRPr lang="en-US"/>
          </a:p>
        </p:txBody>
      </p:sp>
    </p:spTree>
    <p:extLst>
      <p:ext uri="{BB962C8B-B14F-4D97-AF65-F5344CB8AC3E}">
        <p14:creationId xmlns:p14="http://schemas.microsoft.com/office/powerpoint/2010/main" val="103633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one of my previous studies, we investigated the influence of WM on reading comprehension under auditory distractions and perceptual disfluency. Perceptual disfluency is, in some literatures, considered as a manipulation of metacognition on task difficulty, and background noise is a common auditory distraction in real life that could influence one’s attention and cognition. It was a 2*3 mix factorial design. Subjects are randomly assigned to two disfluency groups, so that half of them took the reading comprehension tests in a hard-to-read font, which is considered to be a disfluency manipulation that increases one’s metacognition of difficulty and perform the tasks with higher motivation. The other half took the tests in a easy-to-read font as a control group for the disfluency manipulation. Both groups conducted three reading comprehension tests under three different auditory distraction conditions. WMC of the subjects were also measured.</a:t>
            </a:r>
          </a:p>
        </p:txBody>
      </p:sp>
      <p:sp>
        <p:nvSpPr>
          <p:cNvPr id="4" name="Slide Number Placeholder 3"/>
          <p:cNvSpPr>
            <a:spLocks noGrp="1"/>
          </p:cNvSpPr>
          <p:nvPr>
            <p:ph type="sldNum" sz="quarter" idx="5"/>
          </p:nvPr>
        </p:nvSpPr>
        <p:spPr/>
        <p:txBody>
          <a:bodyPr/>
          <a:lstStyle/>
          <a:p>
            <a:fld id="{0C14D8B1-30E2-4A0E-B5F1-E24D93F3ADDA}" type="slidenum">
              <a:rPr lang="en-US" smtClean="0"/>
              <a:t>12</a:t>
            </a:fld>
            <a:endParaRPr lang="en-US"/>
          </a:p>
        </p:txBody>
      </p:sp>
    </p:spTree>
    <p:extLst>
      <p:ext uri="{BB962C8B-B14F-4D97-AF65-F5344CB8AC3E}">
        <p14:creationId xmlns:p14="http://schemas.microsoft.com/office/powerpoint/2010/main" val="2535324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considering individual differences in WMC, we found that, perceptual disfluency has a positive effect on reading comprehension performance regardless of distraction condition.</a:t>
            </a:r>
          </a:p>
          <a:p>
            <a:endParaRPr lang="en-US" dirty="0"/>
          </a:p>
          <a:p>
            <a:r>
              <a:rPr lang="en-US" dirty="0"/>
              <a:t>but this effect was moderated by individual’s WMC; in other words, WMC and disfluency has a moderation effect on reading comprehension performance. WMC was less predictive of reading comprehension when the texts were disfluent. Here we can actually see the role of WM on both metacognition and learning. Which is align with what the cognitive theories of WM indicated</a:t>
            </a:r>
          </a:p>
        </p:txBody>
      </p:sp>
      <p:sp>
        <p:nvSpPr>
          <p:cNvPr id="4" name="Slide Number Placeholder 3"/>
          <p:cNvSpPr>
            <a:spLocks noGrp="1"/>
          </p:cNvSpPr>
          <p:nvPr>
            <p:ph type="sldNum" sz="quarter" idx="5"/>
          </p:nvPr>
        </p:nvSpPr>
        <p:spPr/>
        <p:txBody>
          <a:bodyPr/>
          <a:lstStyle/>
          <a:p>
            <a:fld id="{0C14D8B1-30E2-4A0E-B5F1-E24D93F3ADDA}" type="slidenum">
              <a:rPr lang="en-US" smtClean="0"/>
              <a:t>13</a:t>
            </a:fld>
            <a:endParaRPr lang="en-US"/>
          </a:p>
        </p:txBody>
      </p:sp>
    </p:spTree>
    <p:extLst>
      <p:ext uri="{BB962C8B-B14F-4D97-AF65-F5344CB8AC3E}">
        <p14:creationId xmlns:p14="http://schemas.microsoft.com/office/powerpoint/2010/main" val="83589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theorists have already identified several essential cognitive processes of intelligence. </a:t>
            </a:r>
            <a:r>
              <a:rPr lang="en-US" sz="1800" dirty="0">
                <a:effectLst/>
                <a:latin typeface="Times New Roman" panose="02020603050405020304" pitchFamily="18" charset="0"/>
                <a:ea typeface="等线" panose="02010600030101010101" pitchFamily="2" charset="-122"/>
              </a:rPr>
              <a:t>Three of the most frequently discussed cognitive processes/mechanisms are processing speed, working memory, and executive functions. And it is commonly agreed that these three mechanisms are all important predictors of individual differences in intelligence. Unfortunately, there is still limited consensus on their exact roles and relationships to intelligence and between each other.</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14</a:t>
            </a:fld>
            <a:endParaRPr lang="en-US"/>
          </a:p>
        </p:txBody>
      </p:sp>
    </p:spTree>
    <p:extLst>
      <p:ext uri="{BB962C8B-B14F-4D97-AF65-F5344CB8AC3E}">
        <p14:creationId xmlns:p14="http://schemas.microsoft.com/office/powerpoint/2010/main" val="384794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Although the two types of theories are both approaching the understanding of human cognitive abilities, these conventional theories have their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Psychometric theorists had been focusing on understanding g as a general psychological ability and have been largely relying on the latent factor approach. In latent factor models, the common variances among measures are assumed to be caused by a general source and represented as the latent factor. However, a latent factor does not necessarily translate to a specific cognitive process or mechanism. So p</a:t>
            </a:r>
            <a:r>
              <a:rPr lang="en-US" dirty="0">
                <a:solidFill>
                  <a:schemeClr val="bg1"/>
                </a:solidFill>
              </a:rPr>
              <a:t>sychometric theories actually cannot specify the exact cognitive processes and mechanisms that prompt the correlational structures of cognitive 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Cognitive theories have a problem of measurement because in reality most cognitive tasks are complex in nature and it is hard to associate the empirical differences in different task conditions to specific cognitive process. In other words, no cognitive task is process pure. Also, cognitive theories do not perform well in describing how different cognitive processes (especially across different theories) cooperate with each other and contribute to intelligence as a system. </a:t>
            </a:r>
          </a:p>
        </p:txBody>
      </p:sp>
      <p:sp>
        <p:nvSpPr>
          <p:cNvPr id="4" name="Slide Number Placeholder 3"/>
          <p:cNvSpPr>
            <a:spLocks noGrp="1"/>
          </p:cNvSpPr>
          <p:nvPr>
            <p:ph type="sldNum" sz="quarter" idx="5"/>
          </p:nvPr>
        </p:nvSpPr>
        <p:spPr/>
        <p:txBody>
          <a:bodyPr/>
          <a:lstStyle/>
          <a:p>
            <a:fld id="{0C14D8B1-30E2-4A0E-B5F1-E24D93F3ADDA}" type="slidenum">
              <a:rPr lang="en-US" smtClean="0"/>
              <a:t>15</a:t>
            </a:fld>
            <a:endParaRPr lang="en-US"/>
          </a:p>
        </p:txBody>
      </p:sp>
    </p:spTree>
    <p:extLst>
      <p:ext uri="{BB962C8B-B14F-4D97-AF65-F5344CB8AC3E}">
        <p14:creationId xmlns:p14="http://schemas.microsoft.com/office/powerpoint/2010/main" val="2597833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examining domain-general WM by using only one task might elicit skewed scores based on task domain</a:t>
            </a:r>
          </a:p>
          <a:p>
            <a:pPr marL="0" indent="0">
              <a:buNone/>
            </a:pPr>
            <a:r>
              <a:rPr lang="en-US" dirty="0"/>
              <a:t>visuospatial complex span tasks should be prioritized as a measure of WMC if resources are limited</a:t>
            </a:r>
          </a:p>
          <a:p>
            <a:endParaRPr lang="en-US" dirty="0"/>
          </a:p>
          <a:p>
            <a:r>
              <a:rPr lang="en-US" dirty="0"/>
              <a:t>Domain-general vs Domain-specific</a:t>
            </a:r>
          </a:p>
        </p:txBody>
      </p:sp>
      <p:sp>
        <p:nvSpPr>
          <p:cNvPr id="4" name="Slide Number Placeholder 3"/>
          <p:cNvSpPr>
            <a:spLocks noGrp="1"/>
          </p:cNvSpPr>
          <p:nvPr>
            <p:ph type="sldNum" sz="quarter" idx="5"/>
          </p:nvPr>
        </p:nvSpPr>
        <p:spPr/>
        <p:txBody>
          <a:bodyPr/>
          <a:lstStyle/>
          <a:p>
            <a:fld id="{0C14D8B1-30E2-4A0E-B5F1-E24D93F3ADDA}" type="slidenum">
              <a:rPr lang="en-US" smtClean="0"/>
              <a:t>16</a:t>
            </a:fld>
            <a:endParaRPr lang="en-US"/>
          </a:p>
        </p:txBody>
      </p:sp>
    </p:spTree>
    <p:extLst>
      <p:ext uri="{BB962C8B-B14F-4D97-AF65-F5344CB8AC3E}">
        <p14:creationId xmlns:p14="http://schemas.microsoft.com/office/powerpoint/2010/main" val="89760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examining domain-general WM by using only one task might elicit skewed scores based on task domain</a:t>
            </a:r>
          </a:p>
          <a:p>
            <a:pPr marL="0" indent="0">
              <a:buNone/>
            </a:pPr>
            <a:r>
              <a:rPr lang="en-US" dirty="0"/>
              <a:t>visuospatial complex span tasks should be prioritized as a measure of WMC if resources are limited</a:t>
            </a:r>
          </a:p>
          <a:p>
            <a:endParaRPr lang="en-US" dirty="0"/>
          </a:p>
          <a:p>
            <a:r>
              <a:rPr lang="en-US" dirty="0"/>
              <a:t>Domain-general vs Domain-specific</a:t>
            </a:r>
          </a:p>
        </p:txBody>
      </p:sp>
      <p:sp>
        <p:nvSpPr>
          <p:cNvPr id="4" name="Slide Number Placeholder 3"/>
          <p:cNvSpPr>
            <a:spLocks noGrp="1"/>
          </p:cNvSpPr>
          <p:nvPr>
            <p:ph type="sldNum" sz="quarter" idx="5"/>
          </p:nvPr>
        </p:nvSpPr>
        <p:spPr/>
        <p:txBody>
          <a:bodyPr/>
          <a:lstStyle/>
          <a:p>
            <a:fld id="{0C14D8B1-30E2-4A0E-B5F1-E24D93F3ADDA}" type="slidenum">
              <a:rPr lang="en-US" smtClean="0"/>
              <a:t>17</a:t>
            </a:fld>
            <a:endParaRPr lang="en-US"/>
          </a:p>
        </p:txBody>
      </p:sp>
    </p:spTree>
    <p:extLst>
      <p:ext uri="{BB962C8B-B14F-4D97-AF65-F5344CB8AC3E}">
        <p14:creationId xmlns:p14="http://schemas.microsoft.com/office/powerpoint/2010/main" val="1369112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等线" panose="02010600030101010101" pitchFamily="2" charset="-122"/>
              </a:rPr>
              <a:t>Therefore, contemporary intelligence theories have been developed to provide a more unified perspective by combining both types of approaches, allowing the correlational associations among measures of cognitive abilities to be explained by information-processing mechanisms. Specifically, Kovacs and Conway in 2016, proposed the process overlap theory. It is a theoretical framework that tries to bridge the gap between psychometrics and cognitive psychology.</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18</a:t>
            </a:fld>
            <a:endParaRPr lang="en-US"/>
          </a:p>
        </p:txBody>
      </p:sp>
    </p:spTree>
    <p:extLst>
      <p:ext uri="{BB962C8B-B14F-4D97-AF65-F5344CB8AC3E}">
        <p14:creationId xmlns:p14="http://schemas.microsoft.com/office/powerpoint/2010/main" val="67273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overlap theory, or POT, attempts to explain inter-individual differences in intelligence in terms of intraindividual psychological processes.  POT proposes an alternative cognitive foundation of positive manifold by regarding the </a:t>
            </a:r>
            <a:r>
              <a:rPr lang="en-US" altLang="zh-CN" dirty="0"/>
              <a:t>positive manifold </a:t>
            </a:r>
            <a:r>
              <a:rPr lang="en-US" dirty="0"/>
              <a:t>as the consequence of the overlapping activation of the cognitive processes that are involved in the tests, instead of a general source of common variance that is psychometrically unobservable. In other word, POT recognize g only as a formative construct, or statistical artifact, but not a reflective, psychological construct.</a:t>
            </a:r>
          </a:p>
        </p:txBody>
      </p:sp>
      <p:sp>
        <p:nvSpPr>
          <p:cNvPr id="4" name="Slide Number Placeholder 3"/>
          <p:cNvSpPr>
            <a:spLocks noGrp="1"/>
          </p:cNvSpPr>
          <p:nvPr>
            <p:ph type="sldNum" sz="quarter" idx="5"/>
          </p:nvPr>
        </p:nvSpPr>
        <p:spPr/>
        <p:txBody>
          <a:bodyPr/>
          <a:lstStyle/>
          <a:p>
            <a:fld id="{0C14D8B1-30E2-4A0E-B5F1-E24D93F3ADDA}" type="slidenum">
              <a:rPr lang="en-US" smtClean="0"/>
              <a:t>19</a:t>
            </a:fld>
            <a:endParaRPr lang="en-US"/>
          </a:p>
        </p:txBody>
      </p:sp>
    </p:spTree>
    <p:extLst>
      <p:ext uri="{BB962C8B-B14F-4D97-AF65-F5344CB8AC3E}">
        <p14:creationId xmlns:p14="http://schemas.microsoft.com/office/powerpoint/2010/main" val="313131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a postdoc at NMSU, before I came to mid-west I had my PHD at CGU. My research is generally focused on attention and working memory, individual diff in higher-order cognitive abilities, and I also do a little stats and psychometrics. If you want to know me more, here is my website. You can find my CV, projects, manuscripts and preprint, OSF pages, my stats tutorials or R code, everything. As you can see from the title of my talk and my research interests, we will be talking about quantitative research on cognitive abilities today.</a:t>
            </a:r>
          </a:p>
        </p:txBody>
      </p:sp>
      <p:sp>
        <p:nvSpPr>
          <p:cNvPr id="4" name="Slide Number Placeholder 3"/>
          <p:cNvSpPr>
            <a:spLocks noGrp="1"/>
          </p:cNvSpPr>
          <p:nvPr>
            <p:ph type="sldNum" sz="quarter" idx="5"/>
          </p:nvPr>
        </p:nvSpPr>
        <p:spPr/>
        <p:txBody>
          <a:bodyPr/>
          <a:lstStyle/>
          <a:p>
            <a:fld id="{3ED51245-A7A5-4517-A4C5-F741FAE668F7}" type="slidenum">
              <a:rPr lang="en-US" smtClean="0"/>
              <a:t>2</a:t>
            </a:fld>
            <a:endParaRPr lang="en-US" dirty="0"/>
          </a:p>
        </p:txBody>
      </p:sp>
    </p:spTree>
    <p:extLst>
      <p:ext uri="{BB962C8B-B14F-4D97-AF65-F5344CB8AC3E}">
        <p14:creationId xmlns:p14="http://schemas.microsoft.com/office/powerpoint/2010/main" val="146113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theory was inspired by the sampling models in the early 1900s. The sampling models argued that the correlations between test scores across different cognitive tests are caused by the overlap of processes taped by the tests. Here is a brief illustration. Consider we have several cognitive tests and a bunch of cognitive processes related to the tests. Each test evolves some of those processes, so there will be overlap</a:t>
            </a:r>
            <a:r>
              <a:rPr lang="en-US" altLang="zh-CN" dirty="0"/>
              <a:t>s</a:t>
            </a:r>
            <a:r>
              <a:rPr lang="en-US" dirty="0"/>
              <a:t> of processes between different tests, but not a single process is generally activated in every test. Furthermore, the strength of the correlation between two tests is dependent on the overlap between the sets of processes being activated in the two tests.</a:t>
            </a:r>
          </a:p>
        </p:txBody>
      </p:sp>
      <p:sp>
        <p:nvSpPr>
          <p:cNvPr id="4" name="Slide Number Placeholder 3"/>
          <p:cNvSpPr>
            <a:spLocks noGrp="1"/>
          </p:cNvSpPr>
          <p:nvPr>
            <p:ph type="sldNum" sz="quarter" idx="5"/>
          </p:nvPr>
        </p:nvSpPr>
        <p:spPr/>
        <p:txBody>
          <a:bodyPr/>
          <a:lstStyle/>
          <a:p>
            <a:fld id="{0C14D8B1-30E2-4A0E-B5F1-E24D93F3ADDA}" type="slidenum">
              <a:rPr lang="en-US" smtClean="0"/>
              <a:t>20</a:t>
            </a:fld>
            <a:endParaRPr lang="en-US"/>
          </a:p>
        </p:txBody>
      </p:sp>
    </p:spTree>
    <p:extLst>
      <p:ext uri="{BB962C8B-B14F-4D97-AF65-F5344CB8AC3E}">
        <p14:creationId xmlns:p14="http://schemas.microsoft.com/office/powerpoint/2010/main" val="2029995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 sampling models, POT proposed a set of sampling mechanisms that are motivated by the research on cognitive psychology such as research on working memory. The central mechanism of POT can be verbally described in 4 statements.</a:t>
            </a:r>
          </a:p>
          <a:p>
            <a:endParaRPr lang="en-US" dirty="0"/>
          </a:p>
          <a:p>
            <a:r>
              <a:rPr lang="en-US" dirty="0"/>
              <a:t>Give takeaways/animation</a:t>
            </a:r>
          </a:p>
        </p:txBody>
      </p:sp>
      <p:sp>
        <p:nvSpPr>
          <p:cNvPr id="4" name="Slide Number Placeholder 3"/>
          <p:cNvSpPr>
            <a:spLocks noGrp="1"/>
          </p:cNvSpPr>
          <p:nvPr>
            <p:ph type="sldNum" sz="quarter" idx="5"/>
          </p:nvPr>
        </p:nvSpPr>
        <p:spPr/>
        <p:txBody>
          <a:bodyPr/>
          <a:lstStyle/>
          <a:p>
            <a:fld id="{0C14D8B1-30E2-4A0E-B5F1-E24D93F3ADDA}" type="slidenum">
              <a:rPr lang="en-US" smtClean="0"/>
              <a:t>21</a:t>
            </a:fld>
            <a:endParaRPr lang="en-US"/>
          </a:p>
        </p:txBody>
      </p:sp>
    </p:spTree>
    <p:extLst>
      <p:ext uri="{BB962C8B-B14F-4D97-AF65-F5344CB8AC3E}">
        <p14:creationId xmlns:p14="http://schemas.microsoft.com/office/powerpoint/2010/main" val="5339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bg1"/>
                </a:solidFill>
              </a:rPr>
              <a:t>This POT mechanism can also be translated into a computational expression using an IRT function here. I’m not going to dive into the details here but the IRT function translated the previous statements into this math equation of the probability of subject response for a specific cognitive test item.</a:t>
            </a: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22</a:t>
            </a:fld>
            <a:endParaRPr lang="en-US"/>
          </a:p>
        </p:txBody>
      </p:sp>
    </p:spTree>
    <p:extLst>
      <p:ext uri="{BB962C8B-B14F-4D97-AF65-F5344CB8AC3E}">
        <p14:creationId xmlns:p14="http://schemas.microsoft.com/office/powerpoint/2010/main" val="2050306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IRT function leans on the cognitive side, POT can also be described as a structural model. But unlike the conventional latent factor models in most psychometric theories, POT regards g as a formative factor caused by the sampling mechanisms. That’s a brief introduction of the process overlap theory in 3 forms: the conceptual model, the IRT model, and the structural model, some of them are more conceptual and others are more computational</a:t>
            </a:r>
          </a:p>
        </p:txBody>
      </p:sp>
      <p:sp>
        <p:nvSpPr>
          <p:cNvPr id="4" name="Slide Number Placeholder 3"/>
          <p:cNvSpPr>
            <a:spLocks noGrp="1"/>
          </p:cNvSpPr>
          <p:nvPr>
            <p:ph type="sldNum" sz="quarter" idx="5"/>
          </p:nvPr>
        </p:nvSpPr>
        <p:spPr/>
        <p:txBody>
          <a:bodyPr/>
          <a:lstStyle/>
          <a:p>
            <a:fld id="{0C14D8B1-30E2-4A0E-B5F1-E24D93F3ADDA}" type="slidenum">
              <a:rPr lang="en-US" smtClean="0"/>
              <a:t>23</a:t>
            </a:fld>
            <a:endParaRPr lang="en-US"/>
          </a:p>
        </p:txBody>
      </p:sp>
    </p:spTree>
    <p:extLst>
      <p:ext uri="{BB962C8B-B14F-4D97-AF65-F5344CB8AC3E}">
        <p14:creationId xmlns:p14="http://schemas.microsoft.com/office/powerpoint/2010/main" val="1426732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a:t>
            </a:r>
            <a:r>
              <a:rPr lang="en-US" dirty="0"/>
              <a:t>is a simulation study. We focused on translating the theoretical and computational model of POT into</a:t>
            </a:r>
            <a:r>
              <a:rPr lang="en-US" dirty="0">
                <a:solidFill>
                  <a:schemeClr val="bg1"/>
                </a:solidFill>
              </a:rPr>
              <a:t> simulated data based on statistical algorithms and fit those data to latent variable models that are comparable to real-world psychometric models</a:t>
            </a:r>
            <a:endParaRPr lang="en-US" dirty="0"/>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24</a:t>
            </a:fld>
            <a:endParaRPr lang="en-US"/>
          </a:p>
        </p:txBody>
      </p:sp>
    </p:spTree>
    <p:extLst>
      <p:ext uri="{BB962C8B-B14F-4D97-AF65-F5344CB8AC3E}">
        <p14:creationId xmlns:p14="http://schemas.microsoft.com/office/powerpoint/2010/main" val="1685308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demonstrate that: ….</a:t>
            </a:r>
          </a:p>
          <a:p>
            <a:endParaRPr lang="en-US" dirty="0"/>
          </a:p>
          <a:p>
            <a:r>
              <a:rPr lang="en-US" dirty="0"/>
              <a:t>The sampling algorithms </a:t>
            </a:r>
            <a:r>
              <a:rPr lang="en-US" sz="1800" dirty="0">
                <a:effectLst/>
                <a:latin typeface="Times New Roman" panose="02020603050405020304" pitchFamily="18" charset="0"/>
                <a:ea typeface="等线" panose="02010600030101010101" pitchFamily="2" charset="-122"/>
              </a:rPr>
              <a:t>represent subjects’ individual differences in all the cognitive processes that are relevant to designated cognitive tests.</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25</a:t>
            </a:fld>
            <a:endParaRPr lang="en-US"/>
          </a:p>
        </p:txBody>
      </p:sp>
    </p:spTree>
    <p:extLst>
      <p:ext uri="{BB962C8B-B14F-4D97-AF65-F5344CB8AC3E}">
        <p14:creationId xmlns:p14="http://schemas.microsoft.com/office/powerpoint/2010/main" val="92778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defTabSz="914400" rtl="0" eaLnBrk="1" latinLnBrk="0" hangingPunct="1">
              <a:buFont typeface="Arial" panose="020B0604020202020204" pitchFamily="34" charset="0"/>
              <a:buNone/>
            </a:pPr>
            <a:r>
              <a:rPr lang="en-US" sz="1200" kern="1200">
                <a:solidFill>
                  <a:schemeClr val="tx1"/>
                </a:solidFill>
                <a:latin typeface="+mn-lt"/>
                <a:ea typeface="+mn-ea"/>
                <a:cs typeface="+mn-cs"/>
              </a:rPr>
              <a:t>GSM</a:t>
            </a:r>
          </a:p>
          <a:p>
            <a:pPr marL="0" lvl="1" indent="0" algn="l" defTabSz="914400" rtl="0" eaLnBrk="1" latinLnBrk="0" hangingPunct="1">
              <a:buFont typeface="Arial" panose="020B0604020202020204" pitchFamily="34" charset="0"/>
              <a:buNone/>
            </a:pPr>
            <a:r>
              <a:rPr lang="en-US" sz="1200" kern="1200">
                <a:solidFill>
                  <a:schemeClr val="tx1"/>
                </a:solidFill>
                <a:latin typeface="+mn-lt"/>
                <a:ea typeface="+mn-ea"/>
                <a:cs typeface="+mn-cs"/>
              </a:rPr>
              <a:t>All 60 processes are sampled with equal probability (p = .10) across every task and item</a:t>
            </a:r>
          </a:p>
          <a:p>
            <a:pPr marL="0" lvl="1" indent="0" algn="l" defTabSz="914400" rtl="0" eaLnBrk="1" latinLnBrk="0" hangingPunct="1">
              <a:buFont typeface="Arial" panose="020B0604020202020204" pitchFamily="34" charset="0"/>
              <a:buNone/>
            </a:pPr>
            <a:r>
              <a:rPr lang="en-US" sz="1200" kern="1200">
                <a:solidFill>
                  <a:schemeClr val="tx1"/>
                </a:solidFill>
                <a:latin typeface="+mn-lt"/>
                <a:ea typeface="+mn-ea"/>
                <a:cs typeface="+mn-cs"/>
              </a:rPr>
              <a:t>For a specific item, about 60*0.10 = 6 processes are expected to be sampled</a:t>
            </a:r>
          </a:p>
          <a:p>
            <a:pPr marL="0" lvl="1" indent="0" algn="l" defTabSz="914400" rtl="0" eaLnBrk="1" latinLnBrk="0" hangingPunct="1">
              <a:buFont typeface="Arial" panose="020B0604020202020204" pitchFamily="34" charset="0"/>
              <a:buNone/>
            </a:pPr>
            <a:r>
              <a:rPr lang="en-US" sz="1200" kern="1200">
                <a:solidFill>
                  <a:schemeClr val="tx1"/>
                </a:solidFill>
                <a:latin typeface="+mn-lt"/>
                <a:ea typeface="+mn-ea"/>
                <a:cs typeface="+mn-cs"/>
              </a:rPr>
              <a:t>POT</a:t>
            </a:r>
          </a:p>
          <a:p>
            <a:pPr marL="685800" lvl="2">
              <a:spcBef>
                <a:spcPts val="1000"/>
              </a:spcBef>
            </a:pPr>
            <a:r>
              <a:rPr lang="en-US"/>
              <a:t>For an item in Gf tests, domain-general (EF) processes are sampled with greater probability (p = </a:t>
            </a:r>
            <a:r>
              <a:rPr lang="en-US" b="1"/>
              <a:t>.28</a:t>
            </a:r>
            <a:r>
              <a:rPr lang="en-US"/>
              <a:t>) than domain-specific (Fluid Reasoning) processes (p = </a:t>
            </a:r>
            <a:r>
              <a:rPr lang="en-US" b="1"/>
              <a:t>.12</a:t>
            </a:r>
            <a:r>
              <a:rPr lang="en-US"/>
              <a:t>)</a:t>
            </a:r>
          </a:p>
          <a:p>
            <a:pPr marL="685800" lvl="2">
              <a:spcBef>
                <a:spcPts val="1000"/>
              </a:spcBef>
            </a:pPr>
            <a:r>
              <a:rPr lang="en-US"/>
              <a:t>On average, </a:t>
            </a:r>
            <a:r>
              <a:rPr lang="en-US" b="1"/>
              <a:t>4</a:t>
            </a:r>
            <a:r>
              <a:rPr lang="en-US"/>
              <a:t> EF (15*0.28) + </a:t>
            </a:r>
            <a:r>
              <a:rPr lang="en-US" b="1"/>
              <a:t>2</a:t>
            </a:r>
            <a:r>
              <a:rPr lang="en-US"/>
              <a:t> Fluid (15*0.12) processes are expected to be sampled for an item</a:t>
            </a:r>
          </a:p>
          <a:p>
            <a:pPr lvl="1"/>
            <a:endParaRPr lang="en-US" sz="2000"/>
          </a:p>
          <a:p>
            <a:pPr marL="685800" lvl="2">
              <a:spcBef>
                <a:spcPts val="1000"/>
              </a:spcBef>
            </a:pPr>
            <a:r>
              <a:rPr lang="en-US"/>
              <a:t>For an item in verbal/spatial tests, domain-general (EF) processes are sampled with smaller probability (p = </a:t>
            </a:r>
            <a:r>
              <a:rPr lang="en-US" b="1"/>
              <a:t>.12</a:t>
            </a:r>
            <a:r>
              <a:rPr lang="en-US"/>
              <a:t>) than domain-specific (Verbal/Spatial) processes (p = </a:t>
            </a:r>
            <a:r>
              <a:rPr lang="en-US" b="1"/>
              <a:t>.28</a:t>
            </a:r>
            <a:r>
              <a:rPr lang="en-US"/>
              <a:t>)</a:t>
            </a:r>
            <a:endParaRPr lang="en-US" sz="1600"/>
          </a:p>
          <a:p>
            <a:pPr marL="685800" lvl="2">
              <a:spcBef>
                <a:spcPts val="1000"/>
              </a:spcBef>
            </a:pPr>
            <a:r>
              <a:rPr lang="en-US"/>
              <a:t>On average, </a:t>
            </a:r>
            <a:r>
              <a:rPr lang="en-US" b="1"/>
              <a:t>2</a:t>
            </a:r>
            <a:r>
              <a:rPr lang="en-US"/>
              <a:t> EF (15*0.28) + </a:t>
            </a:r>
            <a:r>
              <a:rPr lang="en-US" b="1"/>
              <a:t>4</a:t>
            </a:r>
            <a:r>
              <a:rPr lang="en-US"/>
              <a:t> specific (15*0.12) processes are expected to be sampled for an item</a:t>
            </a:r>
          </a:p>
          <a:p>
            <a:pPr marL="0" lvl="1" indent="0" algn="l" defTabSz="914400" rtl="0" eaLnBrk="1" latinLnBrk="0" hangingPunct="1">
              <a:buFont typeface="Arial" panose="020B0604020202020204" pitchFamily="34" charset="0"/>
              <a:buNone/>
            </a:pPr>
            <a:endParaRPr lang="en-US" sz="1200" kern="120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ADF348-2A86-4531-BD4E-BD8C0BBDAD47}" type="slidenum">
              <a:rPr lang="en-US" smtClean="0"/>
              <a:t>26</a:t>
            </a:fld>
            <a:endParaRPr lang="en-US" dirty="0"/>
          </a:p>
        </p:txBody>
      </p:sp>
    </p:spTree>
    <p:extLst>
      <p:ext uri="{BB962C8B-B14F-4D97-AF65-F5344CB8AC3E}">
        <p14:creationId xmlns:p14="http://schemas.microsoft.com/office/powerpoint/2010/main" val="2368695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predict that for the GSM data the one-factor model would fit well, and the higher-order model would be an overfit.</a:t>
            </a:r>
          </a:p>
          <a:p>
            <a:r>
              <a:rPr lang="en-US" dirty="0"/>
              <a:t>For the POT data the one-factor model should convey poor fit while the higher-order model would be appropriate.</a:t>
            </a:r>
          </a:p>
        </p:txBody>
      </p:sp>
      <p:sp>
        <p:nvSpPr>
          <p:cNvPr id="4" name="Slide Number Placeholder 3"/>
          <p:cNvSpPr>
            <a:spLocks noGrp="1"/>
          </p:cNvSpPr>
          <p:nvPr>
            <p:ph type="sldNum" sz="quarter" idx="5"/>
          </p:nvPr>
        </p:nvSpPr>
        <p:spPr/>
        <p:txBody>
          <a:bodyPr/>
          <a:lstStyle/>
          <a:p>
            <a:fld id="{0C14D8B1-30E2-4A0E-B5F1-E24D93F3ADDA}" type="slidenum">
              <a:rPr lang="en-US" smtClean="0"/>
              <a:t>27</a:t>
            </a:fld>
            <a:endParaRPr lang="en-US"/>
          </a:p>
        </p:txBody>
      </p:sp>
    </p:spTree>
    <p:extLst>
      <p:ext uri="{BB962C8B-B14F-4D97-AF65-F5344CB8AC3E}">
        <p14:creationId xmlns:p14="http://schemas.microsoft.com/office/powerpoint/2010/main" val="379705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altLang="zh-CN" dirty="0"/>
              <a:t>W</a:t>
            </a:r>
            <a:r>
              <a:rPr lang="en-US" dirty="0"/>
              <a:t>e repeated the simulation procedure 200 times. Each of the 200 runs produced two correlation matrices that we can use for model fitting. Here I’m showing you the result of one run. So we actually had 200 pairs of matrices like this. We can see here, for the POT data, the correlations are already exhibiting small clusters of strong correlations while for the GSM data the correlations are all in the same magnitude. That’s exactly what we predicted based on the algorithm differences. And let me bring this up again that in neither algorithm, we relied on a common cognitive process to produce these correlations. They are all because of the sampling overlaps among the items and tests.</a:t>
            </a:r>
          </a:p>
        </p:txBody>
      </p:sp>
      <p:sp>
        <p:nvSpPr>
          <p:cNvPr id="4" name="Slide Number Placeholder 3"/>
          <p:cNvSpPr>
            <a:spLocks noGrp="1"/>
          </p:cNvSpPr>
          <p:nvPr>
            <p:ph type="sldNum" sz="quarter" idx="5"/>
          </p:nvPr>
        </p:nvSpPr>
        <p:spPr/>
        <p:txBody>
          <a:bodyPr/>
          <a:lstStyle/>
          <a:p>
            <a:fld id="{0C14D8B1-30E2-4A0E-B5F1-E24D93F3ADDA}" type="slidenum">
              <a:rPr lang="en-US" smtClean="0"/>
              <a:t>28</a:t>
            </a:fld>
            <a:endParaRPr lang="en-US"/>
          </a:p>
        </p:txBody>
      </p:sp>
    </p:spTree>
    <p:extLst>
      <p:ext uri="{BB962C8B-B14F-4D97-AF65-F5344CB8AC3E}">
        <p14:creationId xmlns:p14="http://schemas.microsoft.com/office/powerpoint/2010/main" val="1852785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 was more obvious when we look at the models. Again, this are the model results and factor loadings from one run. For the GSM data the one-factor model fits well. All loadings are balanced here. And the higher-order model is apparently an overfit. The higher-order loadings are all almost 1.</a:t>
            </a:r>
          </a:p>
        </p:txBody>
      </p:sp>
      <p:sp>
        <p:nvSpPr>
          <p:cNvPr id="4" name="Slide Number Placeholder 3"/>
          <p:cNvSpPr>
            <a:spLocks noGrp="1"/>
          </p:cNvSpPr>
          <p:nvPr>
            <p:ph type="sldNum" sz="quarter" idx="5"/>
          </p:nvPr>
        </p:nvSpPr>
        <p:spPr/>
        <p:txBody>
          <a:bodyPr/>
          <a:lstStyle/>
          <a:p>
            <a:fld id="{0C14D8B1-30E2-4A0E-B5F1-E24D93F3ADDA}" type="slidenum">
              <a:rPr lang="en-US" smtClean="0"/>
              <a:t>29</a:t>
            </a:fld>
            <a:endParaRPr lang="en-US"/>
          </a:p>
        </p:txBody>
      </p:sp>
    </p:spTree>
    <p:extLst>
      <p:ext uri="{BB962C8B-B14F-4D97-AF65-F5344CB8AC3E}">
        <p14:creationId xmlns:p14="http://schemas.microsoft.com/office/powerpoint/2010/main" val="296450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talk about the term “ability” and when we try to understand some “ability”, what do we mean by that? Whatever we refer to as an “ability”, there is always an indication of being…For example, my friend told me that she can give a ride to me to the airport because she have the ability to drive? How do I know if she has the ability to drive? Because she recently passed the drive test and got her license, and the drive test was designed to reflect one’s ability to drive safe and efficiently on road based on traffic rules</a:t>
            </a:r>
          </a:p>
        </p:txBody>
      </p:sp>
      <p:sp>
        <p:nvSpPr>
          <p:cNvPr id="4" name="Slide Number Placeholder 3"/>
          <p:cNvSpPr>
            <a:spLocks noGrp="1"/>
          </p:cNvSpPr>
          <p:nvPr>
            <p:ph type="sldNum" sz="quarter" idx="5"/>
          </p:nvPr>
        </p:nvSpPr>
        <p:spPr/>
        <p:txBody>
          <a:bodyPr/>
          <a:lstStyle/>
          <a:p>
            <a:fld id="{D5ADF348-2A86-4531-BD4E-BD8C0BBDAD47}" type="slidenum">
              <a:rPr lang="en-US" smtClean="0"/>
              <a:t>3</a:t>
            </a:fld>
            <a:endParaRPr lang="en-US" dirty="0"/>
          </a:p>
        </p:txBody>
      </p:sp>
    </p:spTree>
    <p:extLst>
      <p:ext uri="{BB962C8B-B14F-4D97-AF65-F5344CB8AC3E}">
        <p14:creationId xmlns:p14="http://schemas.microsoft.com/office/powerpoint/2010/main" val="2699869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the POT data the results also supported our prediction. We can see that here in the one-factor model apparently there are some loadings off for verbal and spatial tasks, while in the higher-order model everything looks good. More interestingly, </a:t>
            </a:r>
            <a:r>
              <a:rPr lang="en-US" altLang="zh-CN" dirty="0">
                <a:solidFill>
                  <a:schemeClr val="bg1"/>
                </a:solidFill>
              </a:rPr>
              <a:t>For the higher-order model, we can see that the factor loading of the fluid ability factor is stronger than the loadings of the verbal and spatial factors. This is also consistent with real-world findings.</a:t>
            </a: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30</a:t>
            </a:fld>
            <a:endParaRPr lang="en-US"/>
          </a:p>
        </p:txBody>
      </p:sp>
    </p:spTree>
    <p:extLst>
      <p:ext uri="{BB962C8B-B14F-4D97-AF65-F5344CB8AC3E}">
        <p14:creationId xmlns:p14="http://schemas.microsoft.com/office/powerpoint/2010/main" val="2509338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also attached the summary of fit indices from the 200 iterations here with means and standard deviations.</a:t>
            </a:r>
          </a:p>
        </p:txBody>
      </p:sp>
      <p:sp>
        <p:nvSpPr>
          <p:cNvPr id="4" name="Slide Number Placeholder 3"/>
          <p:cNvSpPr>
            <a:spLocks noGrp="1"/>
          </p:cNvSpPr>
          <p:nvPr>
            <p:ph type="sldNum" sz="quarter" idx="5"/>
          </p:nvPr>
        </p:nvSpPr>
        <p:spPr/>
        <p:txBody>
          <a:bodyPr/>
          <a:lstStyle/>
          <a:p>
            <a:fld id="{0C14D8B1-30E2-4A0E-B5F1-E24D93F3ADDA}" type="slidenum">
              <a:rPr lang="en-US" smtClean="0"/>
              <a:t>31</a:t>
            </a:fld>
            <a:endParaRPr lang="en-US"/>
          </a:p>
        </p:txBody>
      </p:sp>
    </p:spTree>
    <p:extLst>
      <p:ext uri="{BB962C8B-B14F-4D97-AF65-F5344CB8AC3E}">
        <p14:creationId xmlns:p14="http://schemas.microsoft.com/office/powerpoint/2010/main" val="238230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higher-order model of POT, the fluid ability subfactor has a stronger loading on the higher-order g factor compared to other broad-ability subfactors </a:t>
            </a:r>
          </a:p>
          <a:p>
            <a:r>
              <a:rPr lang="en-US" dirty="0"/>
              <a:t>In this study, we used simulation approaches based on sampling theories to demonstrate that a positive manifold could emerge even without a common source of variance. We also went a further step by using a POT sampling algorithm that accounts for cognitive mechanisms in the simulation and achieved results in psychometric models that are compatible with real-world findings such as the higher-order structure and the stronger g loading of fluid ability. This provides supportive evidence for POT as an alternative to g theories to investigate the positive manifold. It also exhibits how the POT framework could bridge traditional psychometric theories and cognitive theories.</a:t>
            </a:r>
          </a:p>
          <a:p>
            <a:endParaRPr lang="en-US" dirty="0"/>
          </a:p>
          <a:p>
            <a:r>
              <a:rPr lang="en-US" sz="1200" dirty="0">
                <a:effectLst/>
                <a:latin typeface="Times New Roman" panose="02020603050405020304" pitchFamily="18" charset="0"/>
                <a:ea typeface="等线" panose="02010600030101010101" pitchFamily="2" charset="-122"/>
              </a:rPr>
              <a:t>Now in this study, if we remember, the simulated test scores based on cognitive algorithms were examined by latent factor models, and they were all reflective latent factor models.</a:t>
            </a:r>
            <a:r>
              <a:rPr lang="zh-CN" altLang="en-US" sz="1200" dirty="0">
                <a:effectLst/>
                <a:latin typeface="Times New Roman" panose="02020603050405020304" pitchFamily="18" charset="0"/>
                <a:ea typeface="等线" panose="02010600030101010101" pitchFamily="2" charset="-122"/>
              </a:rPr>
              <a:t> </a:t>
            </a:r>
            <a:r>
              <a:rPr lang="en-US" altLang="zh-CN" sz="1200" dirty="0">
                <a:effectLst/>
                <a:latin typeface="Times New Roman" panose="02020603050405020304" pitchFamily="18" charset="0"/>
                <a:ea typeface="等线" panose="02010600030101010101" pitchFamily="2" charset="-122"/>
              </a:rPr>
              <a:t>A</a:t>
            </a:r>
            <a:r>
              <a:rPr lang="zh-CN" altLang="en-US" sz="1200" dirty="0">
                <a:effectLst/>
                <a:latin typeface="Times New Roman" panose="02020603050405020304" pitchFamily="18" charset="0"/>
                <a:ea typeface="等线" panose="02010600030101010101" pitchFamily="2" charset="-122"/>
              </a:rPr>
              <a:t> </a:t>
            </a:r>
            <a:r>
              <a:rPr lang="en-US" sz="1200" dirty="0">
                <a:effectLst/>
                <a:latin typeface="Times New Roman" panose="02020603050405020304" pitchFamily="18" charset="0"/>
                <a:ea typeface="等线" panose="02010600030101010101" pitchFamily="2" charset="-122"/>
              </a:rPr>
              <a:t>latent factor is assumed to be the common cause of the variances in manifest variables. And that’s compatible with the traditional g theories that emphasized “general intelligence” as the key to everything. </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32</a:t>
            </a:fld>
            <a:endParaRPr lang="en-US"/>
          </a:p>
        </p:txBody>
      </p:sp>
    </p:spTree>
    <p:extLst>
      <p:ext uri="{BB962C8B-B14F-4D97-AF65-F5344CB8AC3E}">
        <p14:creationId xmlns:p14="http://schemas.microsoft.com/office/powerpoint/2010/main" val="164640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等线" panose="02010600030101010101" pitchFamily="2" charset="-122"/>
              </a:rPr>
              <a:t>However, as we have said before, POT does not assume a psychological general intelligence and considers the </a:t>
            </a:r>
            <a:r>
              <a:rPr lang="en-US" sz="1200" i="1" dirty="0">
                <a:effectLst/>
                <a:latin typeface="Times New Roman" panose="02020603050405020304" pitchFamily="18" charset="0"/>
                <a:ea typeface="等线" panose="02010600030101010101" pitchFamily="2" charset="-122"/>
              </a:rPr>
              <a:t>g </a:t>
            </a:r>
            <a:r>
              <a:rPr lang="en-US" sz="1200" dirty="0">
                <a:effectLst/>
                <a:latin typeface="Times New Roman" panose="02020603050405020304" pitchFamily="18" charset="0"/>
                <a:ea typeface="等线" panose="02010600030101010101" pitchFamily="2" charset="-122"/>
              </a:rPr>
              <a:t>factor as a formative, statistical artifact, like this.  In other words, in POT t</a:t>
            </a:r>
            <a:r>
              <a:rPr lang="en-US" dirty="0"/>
              <a:t>he g factor should be the outcome but not the resource of the common variance. So technically, a conventional higher-order model is not fully compatible with POT. Unfortunately there is no way to do a formative factor without an external outcome variable. But luckily, we have a more recent statistical approach that can represent the positive manifold in a way that is more compatible with POT. And it is the psychometric network approach.</a:t>
            </a:r>
          </a:p>
        </p:txBody>
      </p:sp>
      <p:sp>
        <p:nvSpPr>
          <p:cNvPr id="4" name="Slide Number Placeholder 3"/>
          <p:cNvSpPr>
            <a:spLocks noGrp="1"/>
          </p:cNvSpPr>
          <p:nvPr>
            <p:ph type="sldNum" sz="quarter" idx="5"/>
          </p:nvPr>
        </p:nvSpPr>
        <p:spPr/>
        <p:txBody>
          <a:bodyPr/>
          <a:lstStyle/>
          <a:p>
            <a:fld id="{0C14D8B1-30E2-4A0E-B5F1-E24D93F3ADDA}" type="slidenum">
              <a:rPr lang="en-US" smtClean="0"/>
              <a:t>33</a:t>
            </a:fld>
            <a:endParaRPr lang="en-US"/>
          </a:p>
        </p:txBody>
      </p:sp>
    </p:spTree>
    <p:extLst>
      <p:ext uri="{BB962C8B-B14F-4D97-AF65-F5344CB8AC3E}">
        <p14:creationId xmlns:p14="http://schemas.microsoft.com/office/powerpoint/2010/main" val="782218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So we’d also like to extend the original simulation results by applying psychometric networks to the simulated data. The network approach is inspired by data methods such as social network analysis, where relationships among people are investigated through graph theory and networks. For a social network, people are represented by nodes, and their relationships are represented by edges. For a psychometric network, test measures are represented by nodes, and their relationships are represented by weighted edges where the weights indicate pairwise partial correlations, indicating the strength of the association of two nodes when controlling for all other variables. T</a:t>
            </a:r>
            <a:r>
              <a:rPr lang="en-US" dirty="0"/>
              <a:t>his network interpretation of POT is referred to as POT-N. </a:t>
            </a:r>
            <a:endParaRPr lang="en-US" dirty="0">
              <a:solidFill>
                <a:schemeClr val="bg1"/>
              </a:solidFill>
            </a:endParaRPr>
          </a:p>
        </p:txBody>
      </p:sp>
      <p:sp>
        <p:nvSpPr>
          <p:cNvPr id="4" name="Slide Number Placeholder 3"/>
          <p:cNvSpPr>
            <a:spLocks noGrp="1"/>
          </p:cNvSpPr>
          <p:nvPr>
            <p:ph type="sldNum" sz="quarter" idx="5"/>
          </p:nvPr>
        </p:nvSpPr>
        <p:spPr/>
        <p:txBody>
          <a:bodyPr/>
          <a:lstStyle/>
          <a:p>
            <a:fld id="{0C14D8B1-30E2-4A0E-B5F1-E24D93F3ADDA}" type="slidenum">
              <a:rPr lang="en-US" smtClean="0"/>
              <a:t>34</a:t>
            </a:fld>
            <a:endParaRPr lang="en-US"/>
          </a:p>
        </p:txBody>
      </p:sp>
    </p:spTree>
    <p:extLst>
      <p:ext uri="{BB962C8B-B14F-4D97-AF65-F5344CB8AC3E}">
        <p14:creationId xmlns:p14="http://schemas.microsoft.com/office/powerpoint/2010/main" val="22935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the POT-N would be a better alternative representation to the positive manifold based on POT perspective and the network models would shift the main emphasis of intelligence theories from a common cause to the direct mutual associations of different cognitive measures, which reflect different underlying cognitive processes.</a:t>
            </a:r>
          </a:p>
        </p:txBody>
      </p:sp>
      <p:sp>
        <p:nvSpPr>
          <p:cNvPr id="4" name="Slide Number Placeholder 3"/>
          <p:cNvSpPr>
            <a:spLocks noGrp="1"/>
          </p:cNvSpPr>
          <p:nvPr>
            <p:ph type="sldNum" sz="quarter" idx="5"/>
          </p:nvPr>
        </p:nvSpPr>
        <p:spPr/>
        <p:txBody>
          <a:bodyPr/>
          <a:lstStyle/>
          <a:p>
            <a:fld id="{0C14D8B1-30E2-4A0E-B5F1-E24D93F3ADDA}" type="slidenum">
              <a:rPr lang="en-US" smtClean="0"/>
              <a:t>35</a:t>
            </a:fld>
            <a:endParaRPr lang="en-US"/>
          </a:p>
        </p:txBody>
      </p:sp>
    </p:spTree>
    <p:extLst>
      <p:ext uri="{BB962C8B-B14F-4D97-AF65-F5344CB8AC3E}">
        <p14:creationId xmlns:p14="http://schemas.microsoft.com/office/powerpoint/2010/main" val="3407299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network model, nodes represent the manifest variables which are the simulated scores from 9 tests. Edges represent partial correlations between pairs of the manifest variables and the width of these edges represent the magnitude of the partial correlation. The network model was optimized so that the edges that were either not significant or too weak were excluded. We can see that the standard network actually described the same correlations among the 9 simulated manifests without assuming any latent factor. The three broad abilities were represented by the three clusters of nodes, and comparing to the verbal and spatial tests, the fluid tests played a more central role in the network model.</a:t>
            </a:r>
          </a:p>
        </p:txBody>
      </p:sp>
      <p:sp>
        <p:nvSpPr>
          <p:cNvPr id="4" name="Slide Number Placeholder 3"/>
          <p:cNvSpPr>
            <a:spLocks noGrp="1"/>
          </p:cNvSpPr>
          <p:nvPr>
            <p:ph type="sldNum" sz="quarter" idx="5"/>
          </p:nvPr>
        </p:nvSpPr>
        <p:spPr/>
        <p:txBody>
          <a:bodyPr/>
          <a:lstStyle/>
          <a:p>
            <a:fld id="{0C14D8B1-30E2-4A0E-B5F1-E24D93F3ADDA}" type="slidenum">
              <a:rPr lang="en-US" smtClean="0"/>
              <a:t>36</a:t>
            </a:fld>
            <a:endParaRPr lang="en-US"/>
          </a:p>
        </p:txBody>
      </p:sp>
    </p:spTree>
    <p:extLst>
      <p:ext uri="{BB962C8B-B14F-4D97-AF65-F5344CB8AC3E}">
        <p14:creationId xmlns:p14="http://schemas.microsoft.com/office/powerpoint/2010/main" val="2652850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等线" panose="02010600030101010101" pitchFamily="2" charset="-122"/>
                <a:cs typeface="Arial" panose="020B0604020202020204" pitchFamily="34" charset="0"/>
              </a:rPr>
              <a:t>S</a:t>
            </a:r>
            <a:r>
              <a:rPr lang="en-US" sz="1800" dirty="0">
                <a:effectLst/>
                <a:latin typeface="Times New Roman" panose="02020603050405020304" pitchFamily="18" charset="0"/>
                <a:ea typeface="等线" panose="02010600030101010101" pitchFamily="2" charset="-122"/>
                <a:cs typeface="Arial" panose="020B0604020202020204" pitchFamily="34" charset="0"/>
              </a:rPr>
              <a:t>tarted from translating the theoretical model of POT into a simulation with latent factor models, and extended the simulation by applying network models to the data because they are more compatible with the process overlap theory and combines psychometric and cognitive perspectives in a better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等线" panose="02010600030101010101" pitchFamily="2" charset="-122"/>
                <a:cs typeface="Arial" panose="020B0604020202020204" pitchFamily="34" charset="0"/>
              </a:rPr>
              <a:t>This simulation approach provides supportive evidence for POT and illustrates an alternative theoretical and statistical framework for contemporary research of human cognition that attempts to combine the psychometric and cognitive theories of cognitive abilities. </a:t>
            </a:r>
          </a:p>
        </p:txBody>
      </p:sp>
      <p:sp>
        <p:nvSpPr>
          <p:cNvPr id="4" name="Slide Number Placeholder 3"/>
          <p:cNvSpPr>
            <a:spLocks noGrp="1"/>
          </p:cNvSpPr>
          <p:nvPr>
            <p:ph type="sldNum" sz="quarter" idx="5"/>
          </p:nvPr>
        </p:nvSpPr>
        <p:spPr/>
        <p:txBody>
          <a:bodyPr/>
          <a:lstStyle/>
          <a:p>
            <a:fld id="{0C14D8B1-30E2-4A0E-B5F1-E24D93F3ADDA}" type="slidenum">
              <a:rPr lang="en-US" smtClean="0"/>
              <a:t>37</a:t>
            </a:fld>
            <a:endParaRPr lang="en-US"/>
          </a:p>
        </p:txBody>
      </p:sp>
    </p:spTree>
    <p:extLst>
      <p:ext uri="{BB962C8B-B14F-4D97-AF65-F5344CB8AC3E}">
        <p14:creationId xmlns:p14="http://schemas.microsoft.com/office/powerpoint/2010/main" val="1063498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等线" panose="02010600030101010101" pitchFamily="2" charset="-122"/>
              </a:rPr>
              <a:t>In the current sampling mechanism, the “cognitive processes” are only random numbers that are conceptually equivalent. The cognitive distinctions are specified only by the sampling mechanism such as the sampling probabilities. This could be updated by introducing different types of cognitive processes in the simulation that could account for more behavioral and neural science observations, such as simulated cognitive processes/mechanisms that could reflect processing speed based on reaction time measures. </a:t>
            </a:r>
          </a:p>
        </p:txBody>
      </p:sp>
      <p:sp>
        <p:nvSpPr>
          <p:cNvPr id="4" name="Slide Number Placeholder 3"/>
          <p:cNvSpPr>
            <a:spLocks noGrp="1"/>
          </p:cNvSpPr>
          <p:nvPr>
            <p:ph type="sldNum" sz="quarter" idx="5"/>
          </p:nvPr>
        </p:nvSpPr>
        <p:spPr/>
        <p:txBody>
          <a:bodyPr/>
          <a:lstStyle/>
          <a:p>
            <a:fld id="{0C14D8B1-30E2-4A0E-B5F1-E24D93F3ADDA}" type="slidenum">
              <a:rPr lang="en-US" smtClean="0"/>
              <a:t>38</a:t>
            </a:fld>
            <a:endParaRPr lang="en-US"/>
          </a:p>
        </p:txBody>
      </p:sp>
    </p:spTree>
    <p:extLst>
      <p:ext uri="{BB962C8B-B14F-4D97-AF65-F5344CB8AC3E}">
        <p14:creationId xmlns:p14="http://schemas.microsoft.com/office/powerpoint/2010/main" val="89631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39</a:t>
            </a:fld>
            <a:endParaRPr lang="en-US"/>
          </a:p>
        </p:txBody>
      </p:sp>
    </p:spTree>
    <p:extLst>
      <p:ext uri="{BB962C8B-B14F-4D97-AF65-F5344CB8AC3E}">
        <p14:creationId xmlns:p14="http://schemas.microsoft.com/office/powerpoint/2010/main" val="971093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try to have an understanding of an ability, we always need to rely on some test/measures that are based on certain criteria/standards, or if it is not a yes/no ability, at least some measures that can show differences.</a:t>
            </a:r>
          </a:p>
        </p:txBody>
      </p:sp>
      <p:sp>
        <p:nvSpPr>
          <p:cNvPr id="4" name="Slide Number Placeholder 3"/>
          <p:cNvSpPr>
            <a:spLocks noGrp="1"/>
          </p:cNvSpPr>
          <p:nvPr>
            <p:ph type="sldNum" sz="quarter" idx="5"/>
          </p:nvPr>
        </p:nvSpPr>
        <p:spPr/>
        <p:txBody>
          <a:bodyPr/>
          <a:lstStyle/>
          <a:p>
            <a:fld id="{D5ADF348-2A86-4531-BD4E-BD8C0BBDAD47}" type="slidenum">
              <a:rPr lang="en-US" smtClean="0"/>
              <a:t>4</a:t>
            </a:fld>
            <a:endParaRPr lang="en-US" dirty="0"/>
          </a:p>
        </p:txBody>
      </p:sp>
    </p:spTree>
    <p:extLst>
      <p:ext uri="{BB962C8B-B14F-4D97-AF65-F5344CB8AC3E}">
        <p14:creationId xmlns:p14="http://schemas.microsoft.com/office/powerpoint/2010/main" val="4066935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等线" panose="02010600030101010101" pitchFamily="2" charset="-122"/>
              </a:rPr>
              <a:t>For the network modeling aspect, </a:t>
            </a:r>
            <a:r>
              <a:rPr lang="en-US" altLang="zh-CN" sz="1800" dirty="0">
                <a:effectLst/>
                <a:latin typeface="Times New Roman" panose="02020603050405020304" pitchFamily="18" charset="0"/>
                <a:ea typeface="等线" panose="02010600030101010101" pitchFamily="2" charset="-122"/>
              </a:rPr>
              <a:t>g</a:t>
            </a:r>
            <a:r>
              <a:rPr lang="en-US" sz="1800" dirty="0">
                <a:effectLst/>
                <a:latin typeface="Times New Roman" panose="02020603050405020304" pitchFamily="18" charset="0"/>
                <a:ea typeface="等线" panose="02010600030101010101" pitchFamily="2" charset="-122"/>
              </a:rPr>
              <a:t>iven the exploratory nature of network psychometrics, it is important to apply this approach to a variety of samples of cognitive tests and subjects before we reach a generalizable interpretation of POT. Network psychometrics is also developing rapidly and recent techniques encourage more confirmatory analyses using network models such as multi-group invariance comparison, time-series modeling, or even meta-network analysis </a:t>
            </a:r>
          </a:p>
          <a:p>
            <a:endParaRPr lang="en-US" sz="1800" dirty="0">
              <a:effectLst/>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40</a:t>
            </a:fld>
            <a:endParaRPr lang="en-US"/>
          </a:p>
        </p:txBody>
      </p:sp>
    </p:spTree>
    <p:extLst>
      <p:ext uri="{BB962C8B-B14F-4D97-AF65-F5344CB8AC3E}">
        <p14:creationId xmlns:p14="http://schemas.microsoft.com/office/powerpoint/2010/main" val="3203065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41</a:t>
            </a:fld>
            <a:endParaRPr lang="en-US"/>
          </a:p>
        </p:txBody>
      </p:sp>
    </p:spTree>
    <p:extLst>
      <p:ext uri="{BB962C8B-B14F-4D97-AF65-F5344CB8AC3E}">
        <p14:creationId xmlns:p14="http://schemas.microsoft.com/office/powerpoint/2010/main" val="29215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等线"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42</a:t>
            </a:fld>
            <a:endParaRPr lang="en-US"/>
          </a:p>
        </p:txBody>
      </p:sp>
    </p:spTree>
    <p:extLst>
      <p:ext uri="{BB962C8B-B14F-4D97-AF65-F5344CB8AC3E}">
        <p14:creationId xmlns:p14="http://schemas.microsoft.com/office/powerpoint/2010/main" val="4273227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43</a:t>
            </a:fld>
            <a:endParaRPr lang="en-US" dirty="0"/>
          </a:p>
        </p:txBody>
      </p:sp>
    </p:spTree>
    <p:extLst>
      <p:ext uri="{BB962C8B-B14F-4D97-AF65-F5344CB8AC3E}">
        <p14:creationId xmlns:p14="http://schemas.microsoft.com/office/powerpoint/2010/main" val="26442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44</a:t>
            </a:fld>
            <a:endParaRPr lang="en-US" dirty="0"/>
          </a:p>
        </p:txBody>
      </p:sp>
    </p:spTree>
    <p:extLst>
      <p:ext uri="{BB962C8B-B14F-4D97-AF65-F5344CB8AC3E}">
        <p14:creationId xmlns:p14="http://schemas.microsoft.com/office/powerpoint/2010/main" val="3075147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two algorithms are</a:t>
            </a:r>
            <a:r>
              <a:rPr lang="zh-CN" altLang="en-US" dirty="0">
                <a:solidFill>
                  <a:schemeClr val="bg1"/>
                </a:solidFill>
              </a:rPr>
              <a:t> </a:t>
            </a:r>
            <a:r>
              <a:rPr lang="en-US" altLang="zh-CN" dirty="0">
                <a:solidFill>
                  <a:schemeClr val="bg1"/>
                </a:solidFill>
              </a:rPr>
              <a:t>developed</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compared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4D8B1-30E2-4A0E-B5F1-E24D93F3AD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94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Two 3-D arrays of binary values: </a:t>
            </a:r>
            <a:r>
              <a:rPr lang="en-US" dirty="0">
                <a:solidFill>
                  <a:schemeClr val="bg1"/>
                </a:solidFill>
              </a:rPr>
              <a:t>1000 (subjects) × 9 (tests) × 100 (items)</a:t>
            </a:r>
            <a:endParaRPr lang="en-US" altLang="zh-CN"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“1PL” for the IRT functions of simulated items, </a:t>
            </a:r>
            <a:r>
              <a:rPr lang="en-US" altLang="zh-CN" sz="1200" b="1" i="1" dirty="0">
                <a:solidFill>
                  <a:srgbClr val="FFFF00"/>
                </a:solidFill>
              </a:rPr>
              <a:t>a</a:t>
            </a:r>
            <a:r>
              <a:rPr lang="en-US" altLang="zh-CN" sz="1200" b="1" dirty="0">
                <a:solidFill>
                  <a:srgbClr val="FFFF00"/>
                </a:solidFill>
              </a:rPr>
              <a:t> = 1, </a:t>
            </a:r>
            <a:r>
              <a:rPr lang="en-US" altLang="zh-CN" sz="1200" b="1" i="1" dirty="0">
                <a:solidFill>
                  <a:srgbClr val="FFFF00"/>
                </a:solidFill>
              </a:rPr>
              <a:t>b</a:t>
            </a:r>
            <a:r>
              <a:rPr lang="en-US" altLang="zh-CN" sz="1200" b="1" dirty="0">
                <a:solidFill>
                  <a:srgbClr val="FFFF00"/>
                </a:solidFill>
              </a:rPr>
              <a:t> ~ N(0, I)</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4D8B1-30E2-4A0E-B5F1-E24D93F3AD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631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predict that for the GSM data the one-factor model would fit well, and the higher-order model would be an overfit.</a:t>
            </a:r>
          </a:p>
          <a:p>
            <a:r>
              <a:rPr lang="en-US" dirty="0"/>
              <a:t>For the POT data the one-factor model should convey poor fit while the higher-order model would be appropriate.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4D8B1-30E2-4A0E-B5F1-E24D93F3AD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052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in study 2 we </a:t>
            </a:r>
            <a:r>
              <a:rPr lang="en-US" altLang="zh-CN" dirty="0"/>
              <a:t>fitted</a:t>
            </a:r>
            <a:r>
              <a:rPr lang="en-US" dirty="0"/>
              <a:t> three types of statistical models on one simulated dataset based on the POT algorithm, which we have just gone through in Study 1. The three models will be a latent factor model, same as it was in study 1; a psychometric network model, which is an exploratory graphic network model that estimates the partial correlation associations among manifest variables; and a latent network model, which is a mixture of exploratory and confirmatory models and combines the benefits of the previous two types of models. We think that the latter two network models are more compatible with POT.</a:t>
            </a:r>
          </a:p>
        </p:txBody>
      </p:sp>
      <p:sp>
        <p:nvSpPr>
          <p:cNvPr id="4" name="Slide Number Placeholder 3"/>
          <p:cNvSpPr>
            <a:spLocks noGrp="1"/>
          </p:cNvSpPr>
          <p:nvPr>
            <p:ph type="sldNum" sz="quarter" idx="5"/>
          </p:nvPr>
        </p:nvSpPr>
        <p:spPr/>
        <p:txBody>
          <a:bodyPr/>
          <a:lstStyle/>
          <a:p>
            <a:fld id="{0C14D8B1-30E2-4A0E-B5F1-E24D93F3ADDA}" type="slidenum">
              <a:rPr lang="en-US" smtClean="0"/>
              <a:t>51</a:t>
            </a:fld>
            <a:endParaRPr lang="en-US"/>
          </a:p>
        </p:txBody>
      </p:sp>
    </p:spTree>
    <p:extLst>
      <p:ext uri="{BB962C8B-B14F-4D97-AF65-F5344CB8AC3E}">
        <p14:creationId xmlns:p14="http://schemas.microsoft.com/office/powerpoint/2010/main" val="1052657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in this result we can also see that the benefits of latent factor model and network model were combined in the latent</a:t>
            </a:r>
            <a:r>
              <a:rPr lang="zh-CN" altLang="en-US" dirty="0"/>
              <a:t> </a:t>
            </a:r>
            <a:r>
              <a:rPr lang="en-US" altLang="zh-CN" dirty="0"/>
              <a:t>network</a:t>
            </a:r>
            <a:r>
              <a:rPr lang="zh-CN" altLang="en-US" dirty="0"/>
              <a:t> </a:t>
            </a:r>
            <a:r>
              <a:rPr lang="en-US" altLang="zh-CN" dirty="0"/>
              <a:t>model. </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52</a:t>
            </a:fld>
            <a:endParaRPr lang="en-US"/>
          </a:p>
        </p:txBody>
      </p:sp>
    </p:spTree>
    <p:extLst>
      <p:ext uri="{BB962C8B-B14F-4D97-AF65-F5344CB8AC3E}">
        <p14:creationId xmlns:p14="http://schemas.microsoft.com/office/powerpoint/2010/main" val="1891620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the case for cognitive abilities. Here I highly recommend Carroll’s classic book on human cognitive abilities, where he refer to</a:t>
            </a:r>
          </a:p>
          <a:p>
            <a:r>
              <a:rPr lang="en-US" dirty="0"/>
              <a:t>Cognitive ability: any ability that concerns some class of cognitive tasks</a:t>
            </a:r>
          </a:p>
          <a:p>
            <a:r>
              <a:rPr lang="en-US" dirty="0"/>
              <a:t>Cognitive task: any task in which correct or appropriate mental processing of information is critical to successful performance</a:t>
            </a:r>
          </a:p>
          <a:p>
            <a:r>
              <a:rPr lang="en-US" dirty="0"/>
              <a:t>Different from driving ability, for cognitive abilities we are not only interested in whether we have some abilities or not, we are also curious about what and why those cognitive abilities are showing certain patterns. In other words, we are also interested in understanding the mechanisms of cognitive processes, which are the mental action by means of which something is operated on to produce response.</a:t>
            </a:r>
          </a:p>
          <a:p>
            <a:endParaRPr lang="en-US" dirty="0"/>
          </a:p>
        </p:txBody>
      </p:sp>
      <p:sp>
        <p:nvSpPr>
          <p:cNvPr id="4" name="Slide Number Placeholder 3"/>
          <p:cNvSpPr>
            <a:spLocks noGrp="1"/>
          </p:cNvSpPr>
          <p:nvPr>
            <p:ph type="sldNum" sz="quarter" idx="5"/>
          </p:nvPr>
        </p:nvSpPr>
        <p:spPr/>
        <p:txBody>
          <a:bodyPr/>
          <a:lstStyle/>
          <a:p>
            <a:fld id="{D5ADF348-2A86-4531-BD4E-BD8C0BBDAD47}" type="slidenum">
              <a:rPr lang="en-US" smtClean="0"/>
              <a:t>5</a:t>
            </a:fld>
            <a:endParaRPr lang="en-US" dirty="0"/>
          </a:p>
        </p:txBody>
      </p:sp>
    </p:spTree>
    <p:extLst>
      <p:ext uri="{BB962C8B-B14F-4D97-AF65-F5344CB8AC3E}">
        <p14:creationId xmlns:p14="http://schemas.microsoft.com/office/powerpoint/2010/main" val="3456176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53</a:t>
            </a:fld>
            <a:endParaRPr lang="en-US"/>
          </a:p>
        </p:txBody>
      </p:sp>
    </p:spTree>
    <p:extLst>
      <p:ext uri="{BB962C8B-B14F-4D97-AF65-F5344CB8AC3E}">
        <p14:creationId xmlns:p14="http://schemas.microsoft.com/office/powerpoint/2010/main" val="1468768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54</a:t>
            </a:fld>
            <a:endParaRPr lang="en-US"/>
          </a:p>
        </p:txBody>
      </p:sp>
    </p:spTree>
    <p:extLst>
      <p:ext uri="{BB962C8B-B14F-4D97-AF65-F5344CB8AC3E}">
        <p14:creationId xmlns:p14="http://schemas.microsoft.com/office/powerpoint/2010/main" val="3164624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55</a:t>
            </a:fld>
            <a:endParaRPr lang="en-US"/>
          </a:p>
        </p:txBody>
      </p:sp>
    </p:spTree>
    <p:extLst>
      <p:ext uri="{BB962C8B-B14F-4D97-AF65-F5344CB8AC3E}">
        <p14:creationId xmlns:p14="http://schemas.microsoft.com/office/powerpoint/2010/main" val="200906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theorists have already identified several essential cognitive processes of intelligence. </a:t>
            </a:r>
            <a:r>
              <a:rPr lang="en-US" sz="1800" dirty="0">
                <a:effectLst/>
                <a:latin typeface="Times New Roman" panose="02020603050405020304" pitchFamily="18" charset="0"/>
                <a:ea typeface="等线" panose="02010600030101010101" pitchFamily="2" charset="-122"/>
              </a:rPr>
              <a:t>Three of the most frequently discussed cognitive processes/mechanisms are processing speed, working memory, and executive functions. And it is commonly agreed that these three mechanisms are all important predictors of individual differences in intelligence. Unfortunately, there is still limited consensus on their exact roles and relationships to intelligence and between each other.</a:t>
            </a:r>
            <a:endParaRPr lang="en-US" dirty="0"/>
          </a:p>
        </p:txBody>
      </p:sp>
      <p:sp>
        <p:nvSpPr>
          <p:cNvPr id="4" name="Slide Number Placeholder 3"/>
          <p:cNvSpPr>
            <a:spLocks noGrp="1"/>
          </p:cNvSpPr>
          <p:nvPr>
            <p:ph type="sldNum" sz="quarter" idx="5"/>
          </p:nvPr>
        </p:nvSpPr>
        <p:spPr/>
        <p:txBody>
          <a:bodyPr/>
          <a:lstStyle/>
          <a:p>
            <a:fld id="{0C14D8B1-30E2-4A0E-B5F1-E24D93F3ADDA}" type="slidenum">
              <a:rPr lang="en-US" smtClean="0"/>
              <a:t>56</a:t>
            </a:fld>
            <a:endParaRPr lang="en-US"/>
          </a:p>
        </p:txBody>
      </p:sp>
    </p:spTree>
    <p:extLst>
      <p:ext uri="{BB962C8B-B14F-4D97-AF65-F5344CB8AC3E}">
        <p14:creationId xmlns:p14="http://schemas.microsoft.com/office/powerpoint/2010/main" val="824097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等线" panose="02010600030101010101" pitchFamily="2" charset="-122"/>
              </a:rPr>
              <a:t>Through over 100 years, there are numerous definitions and theories of human cognitive abilities, till this day, none of them is universally accepted.</a:t>
            </a:r>
            <a:endParaRPr lang="en-US" dirty="0"/>
          </a:p>
          <a:p>
            <a:r>
              <a:rPr lang="en-US" sz="1800" dirty="0">
                <a:effectLst/>
                <a:latin typeface="Times New Roman" panose="02020603050405020304" pitchFamily="18" charset="0"/>
                <a:ea typeface="等线" panose="02010600030101010101" pitchFamily="2" charset="-122"/>
              </a:rPr>
              <a:t>Although there is a lack of agreement on the definition/theory, there are several robust findings in the field. </a:t>
            </a:r>
          </a:p>
          <a:p>
            <a:r>
              <a:rPr lang="en-US" sz="1800" dirty="0">
                <a:effectLst/>
                <a:latin typeface="Times New Roman" panose="02020603050405020304" pitchFamily="18" charset="0"/>
                <a:ea typeface="等线" panose="02010600030101010101" pitchFamily="2" charset="-122"/>
              </a:rPr>
              <a:t>For example, we have consistently observed Positive manifold, which refers to the phenomenon that performance on different tests of mental abilities tend to be positively correlated regardless of test population </a:t>
            </a:r>
            <a:r>
              <a:rPr lang="en-US" altLang="zh-CN" sz="1800" dirty="0">
                <a:effectLst/>
                <a:latin typeface="Times New Roman" panose="02020603050405020304" pitchFamily="18" charset="0"/>
                <a:ea typeface="等线" panose="02010600030101010101" pitchFamily="2" charset="-122"/>
              </a:rPr>
              <a:t>or </a:t>
            </a:r>
            <a:r>
              <a:rPr lang="en-US" sz="1800" dirty="0">
                <a:effectLst/>
                <a:latin typeface="Times New Roman" panose="02020603050405020304" pitchFamily="18" charset="0"/>
                <a:ea typeface="等线" panose="02010600030101010101" pitchFamily="2" charset="-122"/>
              </a:rPr>
              <a:t>test battery. </a:t>
            </a:r>
          </a:p>
          <a:p>
            <a:r>
              <a:rPr lang="en-US" sz="1800" dirty="0">
                <a:effectLst/>
                <a:latin typeface="Times New Roman" panose="02020603050405020304" pitchFamily="18" charset="0"/>
                <a:ea typeface="等线" panose="02010600030101010101" pitchFamily="2" charset="-122"/>
              </a:rPr>
              <a:t>Most of the cognitive ability theories were developed around these robust findings and the traditional theories could be roughly categorized into two branches.</a:t>
            </a:r>
          </a:p>
        </p:txBody>
      </p:sp>
      <p:sp>
        <p:nvSpPr>
          <p:cNvPr id="4" name="Slide Number Placeholder 3"/>
          <p:cNvSpPr>
            <a:spLocks noGrp="1"/>
          </p:cNvSpPr>
          <p:nvPr>
            <p:ph type="sldNum" sz="quarter" idx="5"/>
          </p:nvPr>
        </p:nvSpPr>
        <p:spPr/>
        <p:txBody>
          <a:bodyPr/>
          <a:lstStyle/>
          <a:p>
            <a:fld id="{0C14D8B1-30E2-4A0E-B5F1-E24D93F3ADDA}" type="slidenum">
              <a:rPr lang="en-US" smtClean="0"/>
              <a:t>6</a:t>
            </a:fld>
            <a:endParaRPr lang="en-US"/>
          </a:p>
        </p:txBody>
      </p:sp>
    </p:spTree>
    <p:extLst>
      <p:ext uri="{BB962C8B-B14F-4D97-AF65-F5344CB8AC3E}">
        <p14:creationId xmlns:p14="http://schemas.microsoft.com/office/powerpoint/2010/main" val="98625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The psychometric theories investigate correlational relationships and individual differences in cognitive test performances and try to draw a map of mind. These theories usually investigate correlational data of different cognitive ability tests using latent variable models. The psychometric approaches stem from the investigation on human intelligence by Spearman.</a:t>
            </a:r>
          </a:p>
        </p:txBody>
      </p:sp>
      <p:sp>
        <p:nvSpPr>
          <p:cNvPr id="4" name="Slide Number Placeholder 3"/>
          <p:cNvSpPr>
            <a:spLocks noGrp="1"/>
          </p:cNvSpPr>
          <p:nvPr>
            <p:ph type="sldNum" sz="quarter" idx="5"/>
          </p:nvPr>
        </p:nvSpPr>
        <p:spPr/>
        <p:txBody>
          <a:bodyPr/>
          <a:lstStyle/>
          <a:p>
            <a:fld id="{0C14D8B1-30E2-4A0E-B5F1-E24D93F3ADDA}" type="slidenum">
              <a:rPr lang="en-US" smtClean="0"/>
              <a:t>7</a:t>
            </a:fld>
            <a:endParaRPr lang="en-US"/>
          </a:p>
        </p:txBody>
      </p:sp>
    </p:spTree>
    <p:extLst>
      <p:ext uri="{BB962C8B-B14F-4D97-AF65-F5344CB8AC3E}">
        <p14:creationId xmlns:p14="http://schemas.microsoft.com/office/powerpoint/2010/main" val="2732225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started with Spearman’s general intelligence theory, in which Spearman proposed factor analysis to investigate subjects’ performance on a range of intellectual tests and interpret the positive manifold of those test performance using a general factor. And he called the factor “the general intelligence” or g. Later on Thurstone and other researchers proposed multiple factor structures that explain the correlations in better ways. And building upon these early models, the most recent and probably the most influential psychometric model is the CHC hierarchical model, which can be regarded as a higher-order factor model. The CHC theory identified 70 to 80 narrow abilities, they are organized by 8 to 16 broad abilities as the subfactors, and there is a higher-order general intelligence factor hovering over the broad abilities. Overall, the psychometric theories rely on psychometric models from correlational data on representative selections of cognitive tests to illustrate a quantified structure of human cognitive abilities.</a:t>
            </a:r>
          </a:p>
        </p:txBody>
      </p:sp>
      <p:sp>
        <p:nvSpPr>
          <p:cNvPr id="4" name="Slide Number Placeholder 3"/>
          <p:cNvSpPr>
            <a:spLocks noGrp="1"/>
          </p:cNvSpPr>
          <p:nvPr>
            <p:ph type="sldNum" sz="quarter" idx="5"/>
          </p:nvPr>
        </p:nvSpPr>
        <p:spPr/>
        <p:txBody>
          <a:bodyPr/>
          <a:lstStyle/>
          <a:p>
            <a:fld id="{0C14D8B1-30E2-4A0E-B5F1-E24D93F3ADDA}" type="slidenum">
              <a:rPr lang="en-US" smtClean="0"/>
              <a:t>8</a:t>
            </a:fld>
            <a:endParaRPr lang="en-US"/>
          </a:p>
        </p:txBody>
      </p:sp>
    </p:spTree>
    <p:extLst>
      <p:ext uri="{BB962C8B-B14F-4D97-AF65-F5344CB8AC3E}">
        <p14:creationId xmlns:p14="http://schemas.microsoft.com/office/powerpoint/2010/main" val="173015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On the other hand, cognitive theories investigate the specific roles of mental processes in cognitive activities and regard cog processes as basic components in information processing. Cognitive researchers try to find the most influential cognitive process and try to identify how these important process work to influence cognitive activities. One of the analogies I’d like to use, which is not 100% accurate but relatively intuitive, is that the psychometric perspective is more like playing checker, and the cognitive perspective is more like playing chess.</a:t>
            </a:r>
          </a:p>
        </p:txBody>
      </p:sp>
      <p:sp>
        <p:nvSpPr>
          <p:cNvPr id="4" name="Slide Number Placeholder 3"/>
          <p:cNvSpPr>
            <a:spLocks noGrp="1"/>
          </p:cNvSpPr>
          <p:nvPr>
            <p:ph type="sldNum" sz="quarter" idx="5"/>
          </p:nvPr>
        </p:nvSpPr>
        <p:spPr/>
        <p:txBody>
          <a:bodyPr/>
          <a:lstStyle/>
          <a:p>
            <a:fld id="{0C14D8B1-30E2-4A0E-B5F1-E24D93F3ADDA}" type="slidenum">
              <a:rPr lang="en-US" smtClean="0"/>
              <a:t>9</a:t>
            </a:fld>
            <a:endParaRPr lang="en-US"/>
          </a:p>
        </p:txBody>
      </p:sp>
    </p:spTree>
    <p:extLst>
      <p:ext uri="{BB962C8B-B14F-4D97-AF65-F5344CB8AC3E}">
        <p14:creationId xmlns:p14="http://schemas.microsoft.com/office/powerpoint/2010/main" val="321679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a:t>Tarleton State Job Talk</a:t>
            </a:r>
            <a:endParaRPr lang="en-US" dirty="0"/>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05/08/2024</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a:t>Tarleton State Job Talk</a:t>
            </a:r>
            <a:endParaRPr lang="en-US" dirty="0"/>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079CD-849B-474D-BAC2-8C8D47FCAE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D6150-1904-4A4A-AE7B-624624733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37921D-22EB-45F8-9153-18E2C4530811}"/>
              </a:ext>
            </a:extLst>
          </p:cNvPr>
          <p:cNvSpPr>
            <a:spLocks noGrp="1"/>
          </p:cNvSpPr>
          <p:nvPr>
            <p:ph type="dt" sz="half" idx="10"/>
          </p:nvPr>
        </p:nvSpPr>
        <p:spPr/>
        <p:txBody>
          <a:bodyPr/>
          <a:lstStyle/>
          <a:p>
            <a:r>
              <a:rPr lang="en-US"/>
              <a:t>05/08/2024</a:t>
            </a:r>
          </a:p>
        </p:txBody>
      </p:sp>
      <p:sp>
        <p:nvSpPr>
          <p:cNvPr id="5" name="Footer Placeholder 4">
            <a:extLst>
              <a:ext uri="{FF2B5EF4-FFF2-40B4-BE49-F238E27FC236}">
                <a16:creationId xmlns:a16="http://schemas.microsoft.com/office/drawing/2014/main" id="{E3968D38-1580-4309-967A-AA8ECCD32A1A}"/>
              </a:ext>
            </a:extLst>
          </p:cNvPr>
          <p:cNvSpPr>
            <a:spLocks noGrp="1"/>
          </p:cNvSpPr>
          <p:nvPr>
            <p:ph type="ftr" sz="quarter" idx="11"/>
          </p:nvPr>
        </p:nvSpPr>
        <p:spPr/>
        <p:txBody>
          <a:bodyPr/>
          <a:lstStyle/>
          <a:p>
            <a:r>
              <a:rPr lang="en-US"/>
              <a:t>Tarleton State Job Talk</a:t>
            </a:r>
          </a:p>
        </p:txBody>
      </p:sp>
      <p:sp>
        <p:nvSpPr>
          <p:cNvPr id="6" name="Slide Number Placeholder 5">
            <a:extLst>
              <a:ext uri="{FF2B5EF4-FFF2-40B4-BE49-F238E27FC236}">
                <a16:creationId xmlns:a16="http://schemas.microsoft.com/office/drawing/2014/main" id="{5FB67273-7267-4E1D-BC00-20F4D1E5EC1C}"/>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260120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54AD-EE00-4240-96D3-6C8AAFC3B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E1E68-B160-473C-AF8B-F3B7047F0F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BDC41-1498-43FB-B2ED-91763F0EBA2B}"/>
              </a:ext>
            </a:extLst>
          </p:cNvPr>
          <p:cNvSpPr>
            <a:spLocks noGrp="1"/>
          </p:cNvSpPr>
          <p:nvPr>
            <p:ph type="dt" sz="half" idx="10"/>
          </p:nvPr>
        </p:nvSpPr>
        <p:spPr/>
        <p:txBody>
          <a:bodyPr/>
          <a:lstStyle/>
          <a:p>
            <a:r>
              <a:rPr lang="en-US"/>
              <a:t>05/08/2024</a:t>
            </a:r>
          </a:p>
        </p:txBody>
      </p:sp>
      <p:sp>
        <p:nvSpPr>
          <p:cNvPr id="5" name="Footer Placeholder 4">
            <a:extLst>
              <a:ext uri="{FF2B5EF4-FFF2-40B4-BE49-F238E27FC236}">
                <a16:creationId xmlns:a16="http://schemas.microsoft.com/office/drawing/2014/main" id="{51A6F151-8E26-4E4C-A69B-D564F9D7932D}"/>
              </a:ext>
            </a:extLst>
          </p:cNvPr>
          <p:cNvSpPr>
            <a:spLocks noGrp="1"/>
          </p:cNvSpPr>
          <p:nvPr>
            <p:ph type="ftr" sz="quarter" idx="11"/>
          </p:nvPr>
        </p:nvSpPr>
        <p:spPr/>
        <p:txBody>
          <a:bodyPr/>
          <a:lstStyle/>
          <a:p>
            <a:r>
              <a:rPr lang="en-US"/>
              <a:t>Tarleton State Job Talk</a:t>
            </a:r>
          </a:p>
        </p:txBody>
      </p:sp>
      <p:sp>
        <p:nvSpPr>
          <p:cNvPr id="6" name="Slide Number Placeholder 5">
            <a:extLst>
              <a:ext uri="{FF2B5EF4-FFF2-40B4-BE49-F238E27FC236}">
                <a16:creationId xmlns:a16="http://schemas.microsoft.com/office/drawing/2014/main" id="{4ADD15F0-D889-4DA8-9573-C296C9FB60D8}"/>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1534926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C185-915F-4751-85C8-5D7FDB4D5F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E87447-58ED-46AD-8164-3D56E758B8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1498EF-B1B9-4B27-88EF-B33A8B54E56E}"/>
              </a:ext>
            </a:extLst>
          </p:cNvPr>
          <p:cNvSpPr>
            <a:spLocks noGrp="1"/>
          </p:cNvSpPr>
          <p:nvPr>
            <p:ph type="dt" sz="half" idx="10"/>
          </p:nvPr>
        </p:nvSpPr>
        <p:spPr/>
        <p:txBody>
          <a:bodyPr/>
          <a:lstStyle/>
          <a:p>
            <a:r>
              <a:rPr lang="en-US"/>
              <a:t>05/08/2024</a:t>
            </a:r>
          </a:p>
        </p:txBody>
      </p:sp>
      <p:sp>
        <p:nvSpPr>
          <p:cNvPr id="5" name="Footer Placeholder 4">
            <a:extLst>
              <a:ext uri="{FF2B5EF4-FFF2-40B4-BE49-F238E27FC236}">
                <a16:creationId xmlns:a16="http://schemas.microsoft.com/office/drawing/2014/main" id="{D3F5070F-0DD0-4B39-B301-CE82BB1A803B}"/>
              </a:ext>
            </a:extLst>
          </p:cNvPr>
          <p:cNvSpPr>
            <a:spLocks noGrp="1"/>
          </p:cNvSpPr>
          <p:nvPr>
            <p:ph type="ftr" sz="quarter" idx="11"/>
          </p:nvPr>
        </p:nvSpPr>
        <p:spPr/>
        <p:txBody>
          <a:bodyPr/>
          <a:lstStyle/>
          <a:p>
            <a:r>
              <a:rPr lang="en-US"/>
              <a:t>Tarleton State Job Talk</a:t>
            </a:r>
          </a:p>
        </p:txBody>
      </p:sp>
      <p:sp>
        <p:nvSpPr>
          <p:cNvPr id="6" name="Slide Number Placeholder 5">
            <a:extLst>
              <a:ext uri="{FF2B5EF4-FFF2-40B4-BE49-F238E27FC236}">
                <a16:creationId xmlns:a16="http://schemas.microsoft.com/office/drawing/2014/main" id="{13B960C6-C46D-4E54-8B53-C7C4FA863E6C}"/>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840266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503A-1F95-46FF-B7BF-6F73C96DC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01FB6F-14C7-4FF9-A7E9-FCC6015881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5888E3-4D2A-4D26-8424-C29DB3E9B4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805949-9879-4648-AD7D-26FBA2B57778}"/>
              </a:ext>
            </a:extLst>
          </p:cNvPr>
          <p:cNvSpPr>
            <a:spLocks noGrp="1"/>
          </p:cNvSpPr>
          <p:nvPr>
            <p:ph type="dt" sz="half" idx="10"/>
          </p:nvPr>
        </p:nvSpPr>
        <p:spPr/>
        <p:txBody>
          <a:bodyPr/>
          <a:lstStyle/>
          <a:p>
            <a:r>
              <a:rPr lang="en-US"/>
              <a:t>05/08/2024</a:t>
            </a:r>
          </a:p>
        </p:txBody>
      </p:sp>
      <p:sp>
        <p:nvSpPr>
          <p:cNvPr id="6" name="Footer Placeholder 5">
            <a:extLst>
              <a:ext uri="{FF2B5EF4-FFF2-40B4-BE49-F238E27FC236}">
                <a16:creationId xmlns:a16="http://schemas.microsoft.com/office/drawing/2014/main" id="{747BAA34-A547-4F76-BD49-0253F6DD83BC}"/>
              </a:ext>
            </a:extLst>
          </p:cNvPr>
          <p:cNvSpPr>
            <a:spLocks noGrp="1"/>
          </p:cNvSpPr>
          <p:nvPr>
            <p:ph type="ftr" sz="quarter" idx="11"/>
          </p:nvPr>
        </p:nvSpPr>
        <p:spPr/>
        <p:txBody>
          <a:bodyPr/>
          <a:lstStyle/>
          <a:p>
            <a:r>
              <a:rPr lang="en-US"/>
              <a:t>Tarleton State Job Talk</a:t>
            </a:r>
          </a:p>
        </p:txBody>
      </p:sp>
      <p:sp>
        <p:nvSpPr>
          <p:cNvPr id="7" name="Slide Number Placeholder 6">
            <a:extLst>
              <a:ext uri="{FF2B5EF4-FFF2-40B4-BE49-F238E27FC236}">
                <a16:creationId xmlns:a16="http://schemas.microsoft.com/office/drawing/2014/main" id="{446F6C72-95DF-44F2-B013-32860BC25338}"/>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53506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458D-3256-4D38-B866-13EDC8EADA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0E062-CAF9-49EB-87D6-12E071319A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233B2A-86F0-411F-AB12-86AC1BD82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53196-081A-4AA6-B964-C669203DF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4A0084-96BE-450F-85B6-BDF11A70C2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E924CB-C5A8-4957-B60E-CD05A6EC6BBC}"/>
              </a:ext>
            </a:extLst>
          </p:cNvPr>
          <p:cNvSpPr>
            <a:spLocks noGrp="1"/>
          </p:cNvSpPr>
          <p:nvPr>
            <p:ph type="dt" sz="half" idx="10"/>
          </p:nvPr>
        </p:nvSpPr>
        <p:spPr/>
        <p:txBody>
          <a:bodyPr/>
          <a:lstStyle/>
          <a:p>
            <a:r>
              <a:rPr lang="en-US"/>
              <a:t>05/08/2024</a:t>
            </a:r>
          </a:p>
        </p:txBody>
      </p:sp>
      <p:sp>
        <p:nvSpPr>
          <p:cNvPr id="8" name="Footer Placeholder 7">
            <a:extLst>
              <a:ext uri="{FF2B5EF4-FFF2-40B4-BE49-F238E27FC236}">
                <a16:creationId xmlns:a16="http://schemas.microsoft.com/office/drawing/2014/main" id="{FDB5404D-3E4B-48B9-A241-00A37985AC39}"/>
              </a:ext>
            </a:extLst>
          </p:cNvPr>
          <p:cNvSpPr>
            <a:spLocks noGrp="1"/>
          </p:cNvSpPr>
          <p:nvPr>
            <p:ph type="ftr" sz="quarter" idx="11"/>
          </p:nvPr>
        </p:nvSpPr>
        <p:spPr/>
        <p:txBody>
          <a:bodyPr/>
          <a:lstStyle/>
          <a:p>
            <a:r>
              <a:rPr lang="en-US"/>
              <a:t>Tarleton State Job Talk</a:t>
            </a:r>
          </a:p>
        </p:txBody>
      </p:sp>
      <p:sp>
        <p:nvSpPr>
          <p:cNvPr id="9" name="Slide Number Placeholder 8">
            <a:extLst>
              <a:ext uri="{FF2B5EF4-FFF2-40B4-BE49-F238E27FC236}">
                <a16:creationId xmlns:a16="http://schemas.microsoft.com/office/drawing/2014/main" id="{C17E9236-9CD4-4887-B2E8-1815A3C1E3AE}"/>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910958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CF11-5FEB-4FC0-954B-093F96FA17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302778-4661-4BD0-ACCF-59C340A179AC}"/>
              </a:ext>
            </a:extLst>
          </p:cNvPr>
          <p:cNvSpPr>
            <a:spLocks noGrp="1"/>
          </p:cNvSpPr>
          <p:nvPr>
            <p:ph type="dt" sz="half" idx="10"/>
          </p:nvPr>
        </p:nvSpPr>
        <p:spPr/>
        <p:txBody>
          <a:bodyPr/>
          <a:lstStyle/>
          <a:p>
            <a:r>
              <a:rPr lang="en-US"/>
              <a:t>05/08/2024</a:t>
            </a:r>
          </a:p>
        </p:txBody>
      </p:sp>
      <p:sp>
        <p:nvSpPr>
          <p:cNvPr id="4" name="Footer Placeholder 3">
            <a:extLst>
              <a:ext uri="{FF2B5EF4-FFF2-40B4-BE49-F238E27FC236}">
                <a16:creationId xmlns:a16="http://schemas.microsoft.com/office/drawing/2014/main" id="{51810A4B-6F5C-456D-84BE-FA6359FAB6B4}"/>
              </a:ext>
            </a:extLst>
          </p:cNvPr>
          <p:cNvSpPr>
            <a:spLocks noGrp="1"/>
          </p:cNvSpPr>
          <p:nvPr>
            <p:ph type="ftr" sz="quarter" idx="11"/>
          </p:nvPr>
        </p:nvSpPr>
        <p:spPr/>
        <p:txBody>
          <a:bodyPr/>
          <a:lstStyle/>
          <a:p>
            <a:r>
              <a:rPr lang="en-US"/>
              <a:t>Tarleton State Job Talk</a:t>
            </a:r>
          </a:p>
        </p:txBody>
      </p:sp>
      <p:sp>
        <p:nvSpPr>
          <p:cNvPr id="5" name="Slide Number Placeholder 4">
            <a:extLst>
              <a:ext uri="{FF2B5EF4-FFF2-40B4-BE49-F238E27FC236}">
                <a16:creationId xmlns:a16="http://schemas.microsoft.com/office/drawing/2014/main" id="{713C744C-72BC-46E6-B7B2-FD5A6EB0CA8E}"/>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334646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343D63-0599-4DF2-9E0A-E77CEB2C89F3}"/>
              </a:ext>
            </a:extLst>
          </p:cNvPr>
          <p:cNvSpPr>
            <a:spLocks noGrp="1"/>
          </p:cNvSpPr>
          <p:nvPr>
            <p:ph type="dt" sz="half" idx="10"/>
          </p:nvPr>
        </p:nvSpPr>
        <p:spPr/>
        <p:txBody>
          <a:bodyPr/>
          <a:lstStyle/>
          <a:p>
            <a:r>
              <a:rPr lang="en-US"/>
              <a:t>05/08/2024</a:t>
            </a:r>
          </a:p>
        </p:txBody>
      </p:sp>
      <p:sp>
        <p:nvSpPr>
          <p:cNvPr id="3" name="Footer Placeholder 2">
            <a:extLst>
              <a:ext uri="{FF2B5EF4-FFF2-40B4-BE49-F238E27FC236}">
                <a16:creationId xmlns:a16="http://schemas.microsoft.com/office/drawing/2014/main" id="{7C8581C1-E560-4303-A676-AE06D2D9D51D}"/>
              </a:ext>
            </a:extLst>
          </p:cNvPr>
          <p:cNvSpPr>
            <a:spLocks noGrp="1"/>
          </p:cNvSpPr>
          <p:nvPr>
            <p:ph type="ftr" sz="quarter" idx="11"/>
          </p:nvPr>
        </p:nvSpPr>
        <p:spPr/>
        <p:txBody>
          <a:bodyPr/>
          <a:lstStyle/>
          <a:p>
            <a:r>
              <a:rPr lang="en-US"/>
              <a:t>Tarleton State Job Talk</a:t>
            </a:r>
          </a:p>
        </p:txBody>
      </p:sp>
      <p:sp>
        <p:nvSpPr>
          <p:cNvPr id="4" name="Slide Number Placeholder 3">
            <a:extLst>
              <a:ext uri="{FF2B5EF4-FFF2-40B4-BE49-F238E27FC236}">
                <a16:creationId xmlns:a16="http://schemas.microsoft.com/office/drawing/2014/main" id="{C9A56DD6-ACE9-4692-AA04-0A186280C940}"/>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769878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FE59-FF12-4593-9EE5-5420E4451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1732C7-7131-405A-A09E-C0AAC6337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746042-A6EE-46DE-BD53-7A0C1D978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AC721-A41F-4585-8DD8-207394814504}"/>
              </a:ext>
            </a:extLst>
          </p:cNvPr>
          <p:cNvSpPr>
            <a:spLocks noGrp="1"/>
          </p:cNvSpPr>
          <p:nvPr>
            <p:ph type="dt" sz="half" idx="10"/>
          </p:nvPr>
        </p:nvSpPr>
        <p:spPr/>
        <p:txBody>
          <a:bodyPr/>
          <a:lstStyle/>
          <a:p>
            <a:r>
              <a:rPr lang="en-US"/>
              <a:t>05/08/2024</a:t>
            </a:r>
          </a:p>
        </p:txBody>
      </p:sp>
      <p:sp>
        <p:nvSpPr>
          <p:cNvPr id="6" name="Footer Placeholder 5">
            <a:extLst>
              <a:ext uri="{FF2B5EF4-FFF2-40B4-BE49-F238E27FC236}">
                <a16:creationId xmlns:a16="http://schemas.microsoft.com/office/drawing/2014/main" id="{7F1951E5-CFF8-4D45-B68D-CE8DB596518B}"/>
              </a:ext>
            </a:extLst>
          </p:cNvPr>
          <p:cNvSpPr>
            <a:spLocks noGrp="1"/>
          </p:cNvSpPr>
          <p:nvPr>
            <p:ph type="ftr" sz="quarter" idx="11"/>
          </p:nvPr>
        </p:nvSpPr>
        <p:spPr/>
        <p:txBody>
          <a:bodyPr/>
          <a:lstStyle/>
          <a:p>
            <a:r>
              <a:rPr lang="en-US"/>
              <a:t>Tarleton State Job Talk</a:t>
            </a:r>
          </a:p>
        </p:txBody>
      </p:sp>
      <p:sp>
        <p:nvSpPr>
          <p:cNvPr id="7" name="Slide Number Placeholder 6">
            <a:extLst>
              <a:ext uri="{FF2B5EF4-FFF2-40B4-BE49-F238E27FC236}">
                <a16:creationId xmlns:a16="http://schemas.microsoft.com/office/drawing/2014/main" id="{60341B34-DE49-4B2C-A8FF-F1923C57875B}"/>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49265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a:t>Tarleton State Job Talk</a:t>
            </a:r>
            <a:endParaRPr lang="en-US" dirty="0"/>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AF6F-826D-4046-B99F-3596642B5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E3135-D7A3-4F32-BD34-B3988666C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F5D5B9-7285-497B-934B-0FD1A1567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18407-1D62-4825-8079-11E24B12B9A2}"/>
              </a:ext>
            </a:extLst>
          </p:cNvPr>
          <p:cNvSpPr>
            <a:spLocks noGrp="1"/>
          </p:cNvSpPr>
          <p:nvPr>
            <p:ph type="dt" sz="half" idx="10"/>
          </p:nvPr>
        </p:nvSpPr>
        <p:spPr/>
        <p:txBody>
          <a:bodyPr/>
          <a:lstStyle/>
          <a:p>
            <a:r>
              <a:rPr lang="en-US"/>
              <a:t>05/08/2024</a:t>
            </a:r>
          </a:p>
        </p:txBody>
      </p:sp>
      <p:sp>
        <p:nvSpPr>
          <p:cNvPr id="6" name="Footer Placeholder 5">
            <a:extLst>
              <a:ext uri="{FF2B5EF4-FFF2-40B4-BE49-F238E27FC236}">
                <a16:creationId xmlns:a16="http://schemas.microsoft.com/office/drawing/2014/main" id="{55387EA0-DBB2-41F4-B3E4-478C0AAECE88}"/>
              </a:ext>
            </a:extLst>
          </p:cNvPr>
          <p:cNvSpPr>
            <a:spLocks noGrp="1"/>
          </p:cNvSpPr>
          <p:nvPr>
            <p:ph type="ftr" sz="quarter" idx="11"/>
          </p:nvPr>
        </p:nvSpPr>
        <p:spPr/>
        <p:txBody>
          <a:bodyPr/>
          <a:lstStyle/>
          <a:p>
            <a:r>
              <a:rPr lang="en-US"/>
              <a:t>Tarleton State Job Talk</a:t>
            </a:r>
          </a:p>
        </p:txBody>
      </p:sp>
      <p:sp>
        <p:nvSpPr>
          <p:cNvPr id="7" name="Slide Number Placeholder 6">
            <a:extLst>
              <a:ext uri="{FF2B5EF4-FFF2-40B4-BE49-F238E27FC236}">
                <a16:creationId xmlns:a16="http://schemas.microsoft.com/office/drawing/2014/main" id="{DBCF3B8C-255A-4F5A-AFC3-FB5B6E6D05E2}"/>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667549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C13C-DE2E-40D6-BA81-D228B40F9C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0703F4-DEDB-4C98-A089-583B2F2C31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A236C-9C6A-4066-A056-33831B82841B}"/>
              </a:ext>
            </a:extLst>
          </p:cNvPr>
          <p:cNvSpPr>
            <a:spLocks noGrp="1"/>
          </p:cNvSpPr>
          <p:nvPr>
            <p:ph type="dt" sz="half" idx="10"/>
          </p:nvPr>
        </p:nvSpPr>
        <p:spPr/>
        <p:txBody>
          <a:bodyPr/>
          <a:lstStyle/>
          <a:p>
            <a:r>
              <a:rPr lang="en-US"/>
              <a:t>05/08/2024</a:t>
            </a:r>
          </a:p>
        </p:txBody>
      </p:sp>
      <p:sp>
        <p:nvSpPr>
          <p:cNvPr id="5" name="Footer Placeholder 4">
            <a:extLst>
              <a:ext uri="{FF2B5EF4-FFF2-40B4-BE49-F238E27FC236}">
                <a16:creationId xmlns:a16="http://schemas.microsoft.com/office/drawing/2014/main" id="{0D200E85-12D1-48E9-9710-2449E25A7C9F}"/>
              </a:ext>
            </a:extLst>
          </p:cNvPr>
          <p:cNvSpPr>
            <a:spLocks noGrp="1"/>
          </p:cNvSpPr>
          <p:nvPr>
            <p:ph type="ftr" sz="quarter" idx="11"/>
          </p:nvPr>
        </p:nvSpPr>
        <p:spPr/>
        <p:txBody>
          <a:bodyPr/>
          <a:lstStyle/>
          <a:p>
            <a:r>
              <a:rPr lang="en-US"/>
              <a:t>Tarleton State Job Talk</a:t>
            </a:r>
          </a:p>
        </p:txBody>
      </p:sp>
      <p:sp>
        <p:nvSpPr>
          <p:cNvPr id="6" name="Slide Number Placeholder 5">
            <a:extLst>
              <a:ext uri="{FF2B5EF4-FFF2-40B4-BE49-F238E27FC236}">
                <a16:creationId xmlns:a16="http://schemas.microsoft.com/office/drawing/2014/main" id="{61C13260-5AB7-4E56-B7D2-AA339A228D81}"/>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3092641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98D3B1-E861-48FD-8280-1052CBE39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AE43A3-63C6-4A98-9B06-DA0D99D398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8BC587-EC49-4ADB-B72A-C5544777B83D}"/>
              </a:ext>
            </a:extLst>
          </p:cNvPr>
          <p:cNvSpPr>
            <a:spLocks noGrp="1"/>
          </p:cNvSpPr>
          <p:nvPr>
            <p:ph type="dt" sz="half" idx="10"/>
          </p:nvPr>
        </p:nvSpPr>
        <p:spPr/>
        <p:txBody>
          <a:bodyPr/>
          <a:lstStyle/>
          <a:p>
            <a:r>
              <a:rPr lang="en-US"/>
              <a:t>05/08/2024</a:t>
            </a:r>
          </a:p>
        </p:txBody>
      </p:sp>
      <p:sp>
        <p:nvSpPr>
          <p:cNvPr id="5" name="Footer Placeholder 4">
            <a:extLst>
              <a:ext uri="{FF2B5EF4-FFF2-40B4-BE49-F238E27FC236}">
                <a16:creationId xmlns:a16="http://schemas.microsoft.com/office/drawing/2014/main" id="{C222D824-3F23-4069-9C84-24E3F5E260C7}"/>
              </a:ext>
            </a:extLst>
          </p:cNvPr>
          <p:cNvSpPr>
            <a:spLocks noGrp="1"/>
          </p:cNvSpPr>
          <p:nvPr>
            <p:ph type="ftr" sz="quarter" idx="11"/>
          </p:nvPr>
        </p:nvSpPr>
        <p:spPr/>
        <p:txBody>
          <a:bodyPr/>
          <a:lstStyle/>
          <a:p>
            <a:r>
              <a:rPr lang="en-US"/>
              <a:t>Tarleton State Job Talk</a:t>
            </a:r>
          </a:p>
        </p:txBody>
      </p:sp>
      <p:sp>
        <p:nvSpPr>
          <p:cNvPr id="6" name="Slide Number Placeholder 5">
            <a:extLst>
              <a:ext uri="{FF2B5EF4-FFF2-40B4-BE49-F238E27FC236}">
                <a16:creationId xmlns:a16="http://schemas.microsoft.com/office/drawing/2014/main" id="{5A2A3042-7B6F-469E-8A97-7C6C429EB287}"/>
              </a:ext>
            </a:extLst>
          </p:cNvPr>
          <p:cNvSpPr>
            <a:spLocks noGrp="1"/>
          </p:cNvSpPr>
          <p:nvPr>
            <p:ph type="sldNum" sz="quarter" idx="12"/>
          </p:nvPr>
        </p:nvSpPr>
        <p:spPr/>
        <p:txBody>
          <a:bodyPr/>
          <a:lstStyle/>
          <a:p>
            <a:fld id="{BEE8EF54-FDF4-476B-B603-7BFA94A1B6BA}" type="slidenum">
              <a:rPr lang="en-US" smtClean="0"/>
              <a:t>‹#›</a:t>
            </a:fld>
            <a:endParaRPr lang="en-US"/>
          </a:p>
        </p:txBody>
      </p:sp>
    </p:spTree>
    <p:extLst>
      <p:ext uri="{BB962C8B-B14F-4D97-AF65-F5344CB8AC3E}">
        <p14:creationId xmlns:p14="http://schemas.microsoft.com/office/powerpoint/2010/main" val="74349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05/08/2024</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a:t>Tarleton State Job Talk</a:t>
            </a:r>
            <a:endParaRPr lang="en-US" dirty="0"/>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a:t>05/08/2024</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a:t>Tarleton State Job Talk</a:t>
            </a:r>
            <a:endParaRPr lang="en-US" dirty="0"/>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a:t>Tarleton State Job Talk</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a:t>Tarleton State Job Talk</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05/08/2024</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a:t>05/08/2024</a:t>
            </a:r>
            <a:endParaRPr lang="en-US"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a:t>Tarleton State Job Talk</a:t>
            </a:r>
            <a:endParaRPr lang="en-US"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alpha val="8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D20C1-FBD5-4ED9-B889-6C7AAAC48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13A40-1C34-4865-97D8-AD42920BE4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5C603-03F4-49B0-9F48-D02409896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05/08/2024</a:t>
            </a:r>
          </a:p>
        </p:txBody>
      </p:sp>
      <p:sp>
        <p:nvSpPr>
          <p:cNvPr id="5" name="Footer Placeholder 4">
            <a:extLst>
              <a:ext uri="{FF2B5EF4-FFF2-40B4-BE49-F238E27FC236}">
                <a16:creationId xmlns:a16="http://schemas.microsoft.com/office/drawing/2014/main" id="{F83FC787-09C4-4009-8730-724889D65F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Tarleton State Job Talk</a:t>
            </a:r>
          </a:p>
        </p:txBody>
      </p:sp>
      <p:sp>
        <p:nvSpPr>
          <p:cNvPr id="6" name="Slide Number Placeholder 5">
            <a:extLst>
              <a:ext uri="{FF2B5EF4-FFF2-40B4-BE49-F238E27FC236}">
                <a16:creationId xmlns:a16="http://schemas.microsoft.com/office/drawing/2014/main" id="{8B11A8FB-2624-4F8B-8FAF-E8A162B09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bg1"/>
                </a:solidFill>
              </a:defRPr>
            </a:lvl1pPr>
          </a:lstStyle>
          <a:p>
            <a:fld id="{BEE8EF54-FDF4-476B-B603-7BFA94A1B6BA}" type="slidenum">
              <a:rPr lang="en-US" smtClean="0"/>
              <a:pPr/>
              <a:t>‹#›</a:t>
            </a:fld>
            <a:endParaRPr lang="en-US" dirty="0"/>
          </a:p>
        </p:txBody>
      </p:sp>
    </p:spTree>
    <p:extLst>
      <p:ext uri="{BB962C8B-B14F-4D97-AF65-F5344CB8AC3E}">
        <p14:creationId xmlns:p14="http://schemas.microsoft.com/office/powerpoint/2010/main" val="231254792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sv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35.sv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www.publicdomainpictures.net/en/view-image.php?image=361700&amp;picture=people-network"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0.sv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8.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76.emf"/></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9.jpeg"/><Relationship Id="rId5" Type="http://schemas.openxmlformats.org/officeDocument/2006/relationships/image" Target="../media/image28.gif"/><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640078" y="627016"/>
            <a:ext cx="6389027" cy="5601790"/>
          </a:xfrm>
        </p:spPr>
        <p:txBody>
          <a:bodyPr/>
          <a:lstStyle/>
          <a:p>
            <a:r>
              <a:rPr lang="en-US" sz="4000" dirty="0"/>
              <a:t>Bridging cognitive and psychometric Models of </a:t>
            </a:r>
            <a:r>
              <a:rPr lang="en-US" altLang="zh-CN" sz="4000" dirty="0"/>
              <a:t>Cognitive Abilities</a:t>
            </a:r>
            <a:endParaRPr lang="en-US" sz="4000" dirty="0"/>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7840980" y="637903"/>
            <a:ext cx="4091940" cy="5590903"/>
          </a:xfrm>
        </p:spPr>
        <p:txBody>
          <a:bodyPr>
            <a:normAutofit/>
          </a:bodyPr>
          <a:lstStyle/>
          <a:p>
            <a:r>
              <a:rPr lang="en-US" dirty="0"/>
              <a:t>An Investigation Based on Process Overlap Theory</a:t>
            </a:r>
          </a:p>
          <a:p>
            <a:endParaRPr lang="en-US" dirty="0"/>
          </a:p>
          <a:p>
            <a:pPr>
              <a:lnSpc>
                <a:spcPct val="100000"/>
              </a:lnSpc>
              <a:spcBef>
                <a:spcPts val="0"/>
              </a:spcBef>
              <a:spcAft>
                <a:spcPts val="0"/>
              </a:spcAft>
            </a:pPr>
            <a:r>
              <a:rPr lang="en-US" sz="1800" dirty="0"/>
              <a:t>Han Hao</a:t>
            </a:r>
          </a:p>
          <a:p>
            <a:pPr>
              <a:lnSpc>
                <a:spcPct val="100000"/>
              </a:lnSpc>
              <a:spcBef>
                <a:spcPts val="0"/>
              </a:spcBef>
              <a:spcAft>
                <a:spcPts val="0"/>
              </a:spcAft>
            </a:pPr>
            <a:r>
              <a:rPr lang="en-US" sz="1800" dirty="0"/>
              <a:t>Postdoctoral Researcher</a:t>
            </a:r>
          </a:p>
          <a:p>
            <a:pPr>
              <a:lnSpc>
                <a:spcPct val="100000"/>
              </a:lnSpc>
              <a:spcBef>
                <a:spcPts val="0"/>
              </a:spcBef>
              <a:spcAft>
                <a:spcPts val="0"/>
              </a:spcAft>
            </a:pPr>
            <a:r>
              <a:rPr lang="en-US" sz="1800" dirty="0"/>
              <a:t>Caliber Lab</a:t>
            </a:r>
          </a:p>
          <a:p>
            <a:pPr>
              <a:lnSpc>
                <a:spcPct val="100000"/>
              </a:lnSpc>
              <a:spcBef>
                <a:spcPts val="0"/>
              </a:spcBef>
              <a:spcAft>
                <a:spcPts val="0"/>
              </a:spcAft>
            </a:pPr>
            <a:r>
              <a:rPr lang="en-US" sz="1800" dirty="0"/>
              <a:t>New Mexico State University</a:t>
            </a:r>
          </a:p>
          <a:p>
            <a:endParaRPr lang="en-US" sz="1800" dirty="0"/>
          </a:p>
          <a:p>
            <a:r>
              <a:rPr lang="en-US" sz="1600" dirty="0"/>
              <a:t>05/08/2024 @ Tarleton State University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Cognitive theories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endParaRPr lang="en-US" dirty="0"/>
          </a:p>
          <a:p>
            <a:r>
              <a:rPr lang="en-US" dirty="0"/>
              <a:t>Investigate the specific roles of important cognitive processes in cognitive activities as basic components in </a:t>
            </a:r>
            <a:r>
              <a:rPr lang="en-US" b="1" dirty="0">
                <a:solidFill>
                  <a:srgbClr val="FF0000"/>
                </a:solidFill>
              </a:rPr>
              <a:t>information processing</a:t>
            </a:r>
          </a:p>
          <a:p>
            <a:r>
              <a:rPr lang="en-US" dirty="0"/>
              <a:t>Experimental &amp; correlational approaches</a:t>
            </a:r>
          </a:p>
          <a:p>
            <a:r>
              <a:rPr lang="en-US" dirty="0"/>
              <a:t>Working Memory (WM)</a:t>
            </a:r>
          </a:p>
          <a:p>
            <a:r>
              <a:rPr lang="en-US" dirty="0"/>
              <a:t>Executive Functions (EF)</a:t>
            </a:r>
            <a:endParaRPr lang="en-US" dirty="0">
              <a:solidFill>
                <a:schemeClr val="bg1">
                  <a:lumMod val="85000"/>
                </a:schemeClr>
              </a:solidFill>
              <a:highlight>
                <a:srgbClr val="FFFF00"/>
              </a:highlight>
            </a:endParaRPr>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B3D35626-3197-4636-915E-D7E45CF719C0}"/>
              </a:ext>
            </a:extLst>
          </p:cNvPr>
          <p:cNvSpPr>
            <a:spLocks noGrp="1"/>
          </p:cNvSpPr>
          <p:nvPr>
            <p:ph type="sldNum" sz="quarter" idx="12"/>
          </p:nvPr>
        </p:nvSpPr>
        <p:spPr/>
        <p:txBody>
          <a:bodyPr/>
          <a:lstStyle/>
          <a:p>
            <a:fld id="{BEE8EF54-FDF4-476B-B603-7BFA94A1B6BA}" type="slidenum">
              <a:rPr lang="en-US" smtClean="0"/>
              <a:t>10</a:t>
            </a:fld>
            <a:endParaRPr lang="en-US"/>
          </a:p>
        </p:txBody>
      </p:sp>
      <p:sp>
        <p:nvSpPr>
          <p:cNvPr id="8" name="Footer Placeholder 7">
            <a:extLst>
              <a:ext uri="{FF2B5EF4-FFF2-40B4-BE49-F238E27FC236}">
                <a16:creationId xmlns:a16="http://schemas.microsoft.com/office/drawing/2014/main" id="{F1EF729F-5680-83C0-7399-AE3F52EC6684}"/>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93326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Working Memory</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lnSpcReduction="10000"/>
          </a:bodyPr>
          <a:lstStyle/>
          <a:p>
            <a:r>
              <a:rPr lang="en-US" dirty="0"/>
              <a:t>Cowan, 2005; </a:t>
            </a:r>
            <a:r>
              <a:rPr lang="en-US" dirty="0" err="1"/>
              <a:t>Oberauer</a:t>
            </a:r>
            <a:r>
              <a:rPr lang="en-US" dirty="0"/>
              <a:t> et al., 2018</a:t>
            </a:r>
          </a:p>
          <a:p>
            <a:pPr marL="0" lvl="1" indent="0">
              <a:buNone/>
            </a:pPr>
            <a:r>
              <a:rPr lang="en-US" dirty="0"/>
              <a:t>A system that maintain temporary availability to a limited amount of information for ongoing information processing (Cowan, 2017)</a:t>
            </a:r>
          </a:p>
          <a:p>
            <a:pPr marL="0" lvl="1" indent="0">
              <a:buNone/>
            </a:pPr>
            <a:endParaRPr lang="en-US" dirty="0"/>
          </a:p>
          <a:p>
            <a:pPr marL="0" lvl="1" indent="0">
              <a:buNone/>
            </a:pPr>
            <a:r>
              <a:rPr lang="en-US" dirty="0"/>
              <a:t>An attentional bottleneck to higher-order cognitive abilities</a:t>
            </a:r>
          </a:p>
          <a:p>
            <a:pPr lvl="2"/>
            <a:r>
              <a:rPr lang="en-US" dirty="0"/>
              <a:t>r = .70 to .90 for WM &amp; </a:t>
            </a:r>
            <a:r>
              <a:rPr lang="en-US" dirty="0" err="1"/>
              <a:t>gF</a:t>
            </a:r>
            <a:r>
              <a:rPr lang="en-US" dirty="0"/>
              <a:t> (Kane, Hambrick, &amp; Conway, 2005)</a:t>
            </a:r>
          </a:p>
          <a:p>
            <a:pPr lvl="2"/>
            <a:endParaRPr lang="en-US" dirty="0"/>
          </a:p>
          <a:p>
            <a:pPr marL="0" lvl="1" indent="0">
              <a:buNone/>
            </a:pPr>
            <a:r>
              <a:rPr lang="en-US" dirty="0"/>
              <a:t>WM is associated with a variety of real-world cognitive behaviors such as metacognition and learning</a:t>
            </a:r>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12368D9C-3821-45E6-89C8-CD4DC9F1BEBB}"/>
              </a:ext>
            </a:extLst>
          </p:cNvPr>
          <p:cNvSpPr>
            <a:spLocks noGrp="1"/>
          </p:cNvSpPr>
          <p:nvPr>
            <p:ph type="sldNum" sz="quarter" idx="12"/>
          </p:nvPr>
        </p:nvSpPr>
        <p:spPr/>
        <p:txBody>
          <a:bodyPr/>
          <a:lstStyle/>
          <a:p>
            <a:fld id="{BEE8EF54-FDF4-476B-B603-7BFA94A1B6BA}" type="slidenum">
              <a:rPr lang="en-US" smtClean="0"/>
              <a:t>11</a:t>
            </a:fld>
            <a:endParaRPr lang="en-US"/>
          </a:p>
        </p:txBody>
      </p:sp>
      <p:sp>
        <p:nvSpPr>
          <p:cNvPr id="8" name="Footer Placeholder 7">
            <a:extLst>
              <a:ext uri="{FF2B5EF4-FFF2-40B4-BE49-F238E27FC236}">
                <a16:creationId xmlns:a16="http://schemas.microsoft.com/office/drawing/2014/main" id="{1085616C-F1A9-E0C4-19E6-B24BC5935C32}"/>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99087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Working Memory</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120" y="2587752"/>
            <a:ext cx="10363058" cy="3593592"/>
          </a:xfrm>
        </p:spPr>
        <p:txBody>
          <a:bodyPr>
            <a:normAutofit lnSpcReduction="10000"/>
          </a:bodyPr>
          <a:lstStyle/>
          <a:p>
            <a:r>
              <a:rPr lang="en-US" dirty="0"/>
              <a:t>Hao &amp; Conway (2022)</a:t>
            </a:r>
          </a:p>
          <a:p>
            <a:r>
              <a:rPr lang="en-US" dirty="0"/>
              <a:t>How background noise disrupts auditory selective attention and impairs performance on reading comprehension considering the impact of individual differences in WMC</a:t>
            </a:r>
          </a:p>
          <a:p>
            <a:r>
              <a:rPr lang="en-US" dirty="0"/>
              <a:t>N = 126, 2 X 3 Mixed factorial</a:t>
            </a:r>
          </a:p>
          <a:p>
            <a:pPr lvl="4"/>
            <a:r>
              <a:rPr lang="en-US" dirty="0"/>
              <a:t>Perceptual disfluency (Between: Easy vs. Hard)</a:t>
            </a:r>
          </a:p>
          <a:p>
            <a:pPr lvl="4"/>
            <a:r>
              <a:rPr lang="en-US" dirty="0"/>
              <a:t>Background noise(Within: Silence, Meaningless, Speech)</a:t>
            </a:r>
          </a:p>
          <a:p>
            <a:pPr lvl="4"/>
            <a:r>
              <a:rPr lang="en-US" dirty="0"/>
              <a:t>Working memory capacity (Reading </a:t>
            </a:r>
            <a:r>
              <a:rPr lang="en-US" altLang="zh-CN" dirty="0"/>
              <a:t>&amp; Rotation Span)</a:t>
            </a:r>
            <a:endParaRPr lang="en-US" dirty="0"/>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12368D9C-3821-45E6-89C8-CD4DC9F1BEBB}"/>
              </a:ext>
            </a:extLst>
          </p:cNvPr>
          <p:cNvSpPr>
            <a:spLocks noGrp="1"/>
          </p:cNvSpPr>
          <p:nvPr>
            <p:ph type="sldNum" sz="quarter" idx="12"/>
          </p:nvPr>
        </p:nvSpPr>
        <p:spPr/>
        <p:txBody>
          <a:bodyPr/>
          <a:lstStyle/>
          <a:p>
            <a:fld id="{BEE8EF54-FDF4-476B-B603-7BFA94A1B6BA}" type="slidenum">
              <a:rPr lang="en-US" smtClean="0"/>
              <a:t>12</a:t>
            </a:fld>
            <a:endParaRPr lang="en-US"/>
          </a:p>
        </p:txBody>
      </p:sp>
      <p:pic>
        <p:nvPicPr>
          <p:cNvPr id="51" name="Picture 50" descr="A black and white sign&#10;&#10;Description automatically generated">
            <a:extLst>
              <a:ext uri="{FF2B5EF4-FFF2-40B4-BE49-F238E27FC236}">
                <a16:creationId xmlns:a16="http://schemas.microsoft.com/office/drawing/2014/main" id="{4E2BEE85-282E-15B9-30DB-8B7F5FCF0012}"/>
              </a:ext>
            </a:extLst>
          </p:cNvPr>
          <p:cNvPicPr>
            <a:picLocks noChangeAspect="1"/>
          </p:cNvPicPr>
          <p:nvPr/>
        </p:nvPicPr>
        <p:blipFill>
          <a:blip r:embed="rId5"/>
          <a:stretch>
            <a:fillRect/>
          </a:stretch>
        </p:blipFill>
        <p:spPr>
          <a:xfrm>
            <a:off x="7978649" y="4128429"/>
            <a:ext cx="3715512" cy="2052915"/>
          </a:xfrm>
          <a:prstGeom prst="rect">
            <a:avLst/>
          </a:prstGeom>
        </p:spPr>
      </p:pic>
      <p:sp>
        <p:nvSpPr>
          <p:cNvPr id="52" name="Footer Placeholder 51">
            <a:extLst>
              <a:ext uri="{FF2B5EF4-FFF2-40B4-BE49-F238E27FC236}">
                <a16:creationId xmlns:a16="http://schemas.microsoft.com/office/drawing/2014/main" id="{CB1DF27B-C1B6-E24D-EA78-4A24367CF53B}"/>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68185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Working Memory</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120" y="2587752"/>
            <a:ext cx="10363058" cy="3593592"/>
          </a:xfrm>
        </p:spPr>
        <p:txBody>
          <a:bodyPr>
            <a:normAutofit/>
          </a:bodyPr>
          <a:lstStyle/>
          <a:p>
            <a:r>
              <a:rPr lang="en-US" dirty="0"/>
              <a:t>Experimental: Hao &amp; Conway (2022)</a:t>
            </a:r>
          </a:p>
          <a:p>
            <a:endParaRPr lang="en-US" dirty="0"/>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12368D9C-3821-45E6-89C8-CD4DC9F1BEBB}"/>
              </a:ext>
            </a:extLst>
          </p:cNvPr>
          <p:cNvSpPr>
            <a:spLocks noGrp="1"/>
          </p:cNvSpPr>
          <p:nvPr>
            <p:ph type="sldNum" sz="quarter" idx="12"/>
          </p:nvPr>
        </p:nvSpPr>
        <p:spPr/>
        <p:txBody>
          <a:bodyPr/>
          <a:lstStyle/>
          <a:p>
            <a:fld id="{BEE8EF54-FDF4-476B-B603-7BFA94A1B6BA}" type="slidenum">
              <a:rPr lang="en-US" smtClean="0"/>
              <a:t>13</a:t>
            </a:fld>
            <a:endParaRPr lang="en-US"/>
          </a:p>
        </p:txBody>
      </p:sp>
      <p:pic>
        <p:nvPicPr>
          <p:cNvPr id="9" name="Picture 8" descr="A graph of different colored bars&#10;&#10;Description automatically generated with medium confidence">
            <a:extLst>
              <a:ext uri="{FF2B5EF4-FFF2-40B4-BE49-F238E27FC236}">
                <a16:creationId xmlns:a16="http://schemas.microsoft.com/office/drawing/2014/main" id="{EC1E4A6F-BAE5-1A99-7928-990EB1629DFB}"/>
              </a:ext>
            </a:extLst>
          </p:cNvPr>
          <p:cNvPicPr>
            <a:picLocks noChangeAspect="1"/>
          </p:cNvPicPr>
          <p:nvPr/>
        </p:nvPicPr>
        <p:blipFill>
          <a:blip r:embed="rId5"/>
          <a:stretch>
            <a:fillRect/>
          </a:stretch>
        </p:blipFill>
        <p:spPr>
          <a:xfrm>
            <a:off x="1240748" y="3143455"/>
            <a:ext cx="4443099" cy="2916289"/>
          </a:xfrm>
          <a:prstGeom prst="rect">
            <a:avLst/>
          </a:prstGeom>
        </p:spPr>
      </p:pic>
      <p:pic>
        <p:nvPicPr>
          <p:cNvPr id="11" name="Picture 10" descr="A diagram of different types of speech&#10;&#10;Description automatically generated">
            <a:extLst>
              <a:ext uri="{FF2B5EF4-FFF2-40B4-BE49-F238E27FC236}">
                <a16:creationId xmlns:a16="http://schemas.microsoft.com/office/drawing/2014/main" id="{37C7BDBE-E3DC-7B37-FB0E-0912063C5FE1}"/>
              </a:ext>
            </a:extLst>
          </p:cNvPr>
          <p:cNvPicPr>
            <a:picLocks noChangeAspect="1"/>
          </p:cNvPicPr>
          <p:nvPr/>
        </p:nvPicPr>
        <p:blipFill>
          <a:blip r:embed="rId6"/>
          <a:stretch>
            <a:fillRect/>
          </a:stretch>
        </p:blipFill>
        <p:spPr>
          <a:xfrm>
            <a:off x="5964475" y="3060205"/>
            <a:ext cx="5145440" cy="3082788"/>
          </a:xfrm>
          <a:prstGeom prst="rect">
            <a:avLst/>
          </a:prstGeom>
        </p:spPr>
      </p:pic>
      <p:sp>
        <p:nvSpPr>
          <p:cNvPr id="8" name="Footer Placeholder 7">
            <a:extLst>
              <a:ext uri="{FF2B5EF4-FFF2-40B4-BE49-F238E27FC236}">
                <a16:creationId xmlns:a16="http://schemas.microsoft.com/office/drawing/2014/main" id="{5ECEC97C-1747-F9D4-480E-DC8E8BE642B3}"/>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7857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Executive functions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Executive functions (Diamond, 2013; </a:t>
            </a:r>
            <a:r>
              <a:rPr lang="en-US" dirty="0" err="1"/>
              <a:t>Frischkorn</a:t>
            </a:r>
            <a:r>
              <a:rPr lang="en-US" dirty="0"/>
              <a:t> et al., 2019)</a:t>
            </a:r>
          </a:p>
          <a:p>
            <a:pPr lvl="1"/>
            <a:r>
              <a:rPr lang="en-US" dirty="0"/>
              <a:t>correlated with intelligence, but evidence is mixed</a:t>
            </a:r>
          </a:p>
          <a:p>
            <a:r>
              <a:rPr lang="en-US" dirty="0"/>
              <a:t>Conway, Kovacs, Hao, Rosales, &amp; </a:t>
            </a:r>
            <a:r>
              <a:rPr lang="en-US" dirty="0" err="1"/>
              <a:t>Snijder</a:t>
            </a:r>
            <a:r>
              <a:rPr lang="en-US" dirty="0"/>
              <a:t>, 2021</a:t>
            </a:r>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12368D9C-3821-45E6-89C8-CD4DC9F1BEBB}"/>
              </a:ext>
            </a:extLst>
          </p:cNvPr>
          <p:cNvSpPr>
            <a:spLocks noGrp="1"/>
          </p:cNvSpPr>
          <p:nvPr>
            <p:ph type="sldNum" sz="quarter" idx="12"/>
          </p:nvPr>
        </p:nvSpPr>
        <p:spPr/>
        <p:txBody>
          <a:bodyPr/>
          <a:lstStyle/>
          <a:p>
            <a:fld id="{BEE8EF54-FDF4-476B-B603-7BFA94A1B6BA}" type="slidenum">
              <a:rPr lang="en-US" smtClean="0"/>
              <a:t>14</a:t>
            </a:fld>
            <a:endParaRPr lang="en-US"/>
          </a:p>
        </p:txBody>
      </p:sp>
      <p:pic>
        <p:nvPicPr>
          <p:cNvPr id="9" name="Picture 8">
            <a:extLst>
              <a:ext uri="{FF2B5EF4-FFF2-40B4-BE49-F238E27FC236}">
                <a16:creationId xmlns:a16="http://schemas.microsoft.com/office/drawing/2014/main" id="{50C72D84-024E-EE0D-2608-6350D2625052}"/>
              </a:ext>
            </a:extLst>
          </p:cNvPr>
          <p:cNvPicPr>
            <a:picLocks noChangeAspect="1"/>
          </p:cNvPicPr>
          <p:nvPr/>
        </p:nvPicPr>
        <p:blipFill rotWithShape="1">
          <a:blip r:embed="rId5"/>
          <a:srcRect l="1119" t="9000" r="689" b="10279"/>
          <a:stretch/>
        </p:blipFill>
        <p:spPr>
          <a:xfrm>
            <a:off x="1584329" y="4158707"/>
            <a:ext cx="9178159" cy="2110140"/>
          </a:xfrm>
          <a:prstGeom prst="rect">
            <a:avLst/>
          </a:prstGeom>
        </p:spPr>
      </p:pic>
      <p:sp>
        <p:nvSpPr>
          <p:cNvPr id="8" name="Footer Placeholder 7">
            <a:extLst>
              <a:ext uri="{FF2B5EF4-FFF2-40B4-BE49-F238E27FC236}">
                <a16:creationId xmlns:a16="http://schemas.microsoft.com/office/drawing/2014/main" id="{63515941-ECDF-2C80-DBC6-07670404DF25}"/>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56505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1469570" y="317814"/>
            <a:ext cx="9759261" cy="1700784"/>
          </a:xfrm>
        </p:spPr>
        <p:txBody>
          <a:bodyPr>
            <a:normAutofit/>
          </a:bodyPr>
          <a:lstStyle/>
          <a:p>
            <a:r>
              <a:rPr lang="en-US" dirty="0">
                <a:solidFill>
                  <a:schemeClr val="bg1"/>
                </a:solidFill>
              </a:rPr>
              <a:t>Problems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pPr marL="0" lvl="1" indent="0">
              <a:spcBef>
                <a:spcPts val="1000"/>
              </a:spcBef>
              <a:buNone/>
            </a:pPr>
            <a:r>
              <a:rPr lang="en-US" sz="2800" dirty="0"/>
              <a:t>Psychometric theories: “The common-cause premise problem”</a:t>
            </a:r>
          </a:p>
          <a:p>
            <a:pPr marL="0" lvl="1" indent="0">
              <a:spcBef>
                <a:spcPts val="1000"/>
              </a:spcBef>
              <a:buNone/>
            </a:pPr>
            <a:r>
              <a:rPr lang="en-US" sz="2400" dirty="0"/>
              <a:t>Common variance = latent factor ≠ a cognitive process/</a:t>
            </a:r>
            <a:r>
              <a:rPr lang="en-US" altLang="zh-CN" sz="2400" dirty="0"/>
              <a:t>mechanism</a:t>
            </a:r>
          </a:p>
          <a:p>
            <a:pPr marL="685800" lvl="2">
              <a:spcBef>
                <a:spcPts val="1000"/>
              </a:spcBef>
            </a:pPr>
            <a:endParaRPr lang="en-US" dirty="0"/>
          </a:p>
          <a:p>
            <a:r>
              <a:rPr lang="en-US" dirty="0"/>
              <a:t>Cognitive theories: “The measurement problem”</a:t>
            </a:r>
          </a:p>
          <a:p>
            <a:pPr marL="0" lvl="1" indent="0">
              <a:buNone/>
            </a:pPr>
            <a:r>
              <a:rPr lang="en-US" dirty="0"/>
              <a:t>Hard to associate the empirical differences in cognitive tasks to specific cognitive processes as most cognitive tasks are complex in nature</a:t>
            </a:r>
          </a:p>
        </p:txBody>
      </p:sp>
      <p:pic>
        <p:nvPicPr>
          <p:cNvPr id="4" name="Graphic 3" descr="Brainstorm with solid fill">
            <a:extLst>
              <a:ext uri="{FF2B5EF4-FFF2-40B4-BE49-F238E27FC236}">
                <a16:creationId xmlns:a16="http://schemas.microsoft.com/office/drawing/2014/main" id="{8C9414C1-B3C5-4F16-B4DF-D79CE52D60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5" name="Slide Number Placeholder 4">
            <a:extLst>
              <a:ext uri="{FF2B5EF4-FFF2-40B4-BE49-F238E27FC236}">
                <a16:creationId xmlns:a16="http://schemas.microsoft.com/office/drawing/2014/main" id="{E0ACE048-E6D9-4669-A930-EEA7B337EFEE}"/>
              </a:ext>
            </a:extLst>
          </p:cNvPr>
          <p:cNvSpPr>
            <a:spLocks noGrp="1"/>
          </p:cNvSpPr>
          <p:nvPr>
            <p:ph type="sldNum" sz="quarter" idx="12"/>
          </p:nvPr>
        </p:nvSpPr>
        <p:spPr/>
        <p:txBody>
          <a:bodyPr/>
          <a:lstStyle/>
          <a:p>
            <a:fld id="{BEE8EF54-FDF4-476B-B603-7BFA94A1B6BA}" type="slidenum">
              <a:rPr lang="en-US" smtClean="0"/>
              <a:t>15</a:t>
            </a:fld>
            <a:endParaRPr lang="en-US"/>
          </a:p>
        </p:txBody>
      </p:sp>
      <p:sp>
        <p:nvSpPr>
          <p:cNvPr id="8" name="Footer Placeholder 7">
            <a:extLst>
              <a:ext uri="{FF2B5EF4-FFF2-40B4-BE49-F238E27FC236}">
                <a16:creationId xmlns:a16="http://schemas.microsoft.com/office/drawing/2014/main" id="{563C792C-8D4B-8DD5-DAEE-8FCAE3E9C90E}"/>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17285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Problems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The IRT measurement of WM: Navarro, Hao, Rosales, &amp; Conway (2023)</a:t>
            </a:r>
          </a:p>
          <a:p>
            <a:pPr marL="0" indent="0">
              <a:buNone/>
            </a:pPr>
            <a:endParaRPr lang="en-US" dirty="0"/>
          </a:p>
          <a:p>
            <a:pPr marL="0" indent="0">
              <a:buNone/>
            </a:pPr>
            <a:r>
              <a:rPr lang="en-US" dirty="0"/>
              <a:t>How verbal and spatial complex span tasks assess domain-general WM at the item-level</a:t>
            </a:r>
          </a:p>
          <a:p>
            <a:pPr marL="0" indent="0">
              <a:buNone/>
            </a:pPr>
            <a:r>
              <a:rPr lang="en-US" dirty="0"/>
              <a:t>Reveals influences of domain-general WM and domain-specific storage for different task types</a:t>
            </a:r>
          </a:p>
        </p:txBody>
      </p:sp>
      <p:pic>
        <p:nvPicPr>
          <p:cNvPr id="4" name="Graphic 3" descr="Mental Health with solid fill">
            <a:extLst>
              <a:ext uri="{FF2B5EF4-FFF2-40B4-BE49-F238E27FC236}">
                <a16:creationId xmlns:a16="http://schemas.microsoft.com/office/drawing/2014/main" id="{8C9414C1-B3C5-4F16-B4DF-D79CE52D60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458" y="326164"/>
            <a:ext cx="1403484" cy="1403484"/>
          </a:xfrm>
          <a:prstGeom prst="rect">
            <a:avLst/>
          </a:prstGeom>
        </p:spPr>
      </p:pic>
      <p:sp>
        <p:nvSpPr>
          <p:cNvPr id="5" name="Slide Number Placeholder 4">
            <a:extLst>
              <a:ext uri="{FF2B5EF4-FFF2-40B4-BE49-F238E27FC236}">
                <a16:creationId xmlns:a16="http://schemas.microsoft.com/office/drawing/2014/main" id="{B60536E6-0A67-4F6C-A72B-079CCF74F3DC}"/>
              </a:ext>
            </a:extLst>
          </p:cNvPr>
          <p:cNvSpPr>
            <a:spLocks noGrp="1"/>
          </p:cNvSpPr>
          <p:nvPr>
            <p:ph type="sldNum" sz="quarter" idx="12"/>
          </p:nvPr>
        </p:nvSpPr>
        <p:spPr/>
        <p:txBody>
          <a:bodyPr/>
          <a:lstStyle/>
          <a:p>
            <a:fld id="{BEE8EF54-FDF4-476B-B603-7BFA94A1B6BA}" type="slidenum">
              <a:rPr lang="en-US" smtClean="0"/>
              <a:t>16</a:t>
            </a:fld>
            <a:endParaRPr lang="en-US"/>
          </a:p>
        </p:txBody>
      </p:sp>
      <p:sp>
        <p:nvSpPr>
          <p:cNvPr id="8" name="Footer Placeholder 7">
            <a:extLst>
              <a:ext uri="{FF2B5EF4-FFF2-40B4-BE49-F238E27FC236}">
                <a16:creationId xmlns:a16="http://schemas.microsoft.com/office/drawing/2014/main" id="{00603BB7-87F7-9016-7D7A-50A5D2900388}"/>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23790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Problems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The IRT measurement of WM: Navarro, Hao, Rosales, &amp; Conway (2023)</a:t>
            </a:r>
          </a:p>
          <a:p>
            <a:pPr marL="0" indent="0">
              <a:buNone/>
            </a:pPr>
            <a:endParaRPr lang="en-US" dirty="0"/>
          </a:p>
          <a:p>
            <a:pPr marL="0" indent="0">
              <a:buNone/>
            </a:pPr>
            <a:r>
              <a:rPr lang="en-US" dirty="0"/>
              <a:t>How verbal and spatial complex span tasks assess domain-general WM at the item-level</a:t>
            </a:r>
          </a:p>
          <a:p>
            <a:pPr marL="0" indent="0">
              <a:buNone/>
            </a:pPr>
            <a:r>
              <a:rPr lang="en-US" dirty="0"/>
              <a:t>Reveals influences of domain-general WM and domain-specific storage for different task types</a:t>
            </a:r>
          </a:p>
        </p:txBody>
      </p:sp>
      <p:pic>
        <p:nvPicPr>
          <p:cNvPr id="4" name="Graphic 3" descr="Mental Health with solid fill">
            <a:extLst>
              <a:ext uri="{FF2B5EF4-FFF2-40B4-BE49-F238E27FC236}">
                <a16:creationId xmlns:a16="http://schemas.microsoft.com/office/drawing/2014/main" id="{8C9414C1-B3C5-4F16-B4DF-D79CE52D60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458" y="326164"/>
            <a:ext cx="1403484" cy="1403484"/>
          </a:xfrm>
          <a:prstGeom prst="rect">
            <a:avLst/>
          </a:prstGeom>
        </p:spPr>
      </p:pic>
      <p:sp>
        <p:nvSpPr>
          <p:cNvPr id="5" name="Slide Number Placeholder 4">
            <a:extLst>
              <a:ext uri="{FF2B5EF4-FFF2-40B4-BE49-F238E27FC236}">
                <a16:creationId xmlns:a16="http://schemas.microsoft.com/office/drawing/2014/main" id="{B60536E6-0A67-4F6C-A72B-079CCF74F3DC}"/>
              </a:ext>
            </a:extLst>
          </p:cNvPr>
          <p:cNvSpPr>
            <a:spLocks noGrp="1"/>
          </p:cNvSpPr>
          <p:nvPr>
            <p:ph type="sldNum" sz="quarter" idx="12"/>
          </p:nvPr>
        </p:nvSpPr>
        <p:spPr/>
        <p:txBody>
          <a:bodyPr/>
          <a:lstStyle/>
          <a:p>
            <a:fld id="{BEE8EF54-FDF4-476B-B603-7BFA94A1B6BA}" type="slidenum">
              <a:rPr lang="en-US" smtClean="0"/>
              <a:t>17</a:t>
            </a:fld>
            <a:endParaRPr lang="en-US"/>
          </a:p>
        </p:txBody>
      </p:sp>
      <p:pic>
        <p:nvPicPr>
          <p:cNvPr id="9" name="Picture 8">
            <a:extLst>
              <a:ext uri="{FF2B5EF4-FFF2-40B4-BE49-F238E27FC236}">
                <a16:creationId xmlns:a16="http://schemas.microsoft.com/office/drawing/2014/main" id="{A4B6F2AF-3CA2-4BB8-8093-FEADD9164866}"/>
              </a:ext>
            </a:extLst>
          </p:cNvPr>
          <p:cNvPicPr>
            <a:picLocks noChangeAspect="1"/>
          </p:cNvPicPr>
          <p:nvPr/>
        </p:nvPicPr>
        <p:blipFill>
          <a:blip r:embed="rId5"/>
          <a:stretch>
            <a:fillRect/>
          </a:stretch>
        </p:blipFill>
        <p:spPr>
          <a:xfrm>
            <a:off x="800292" y="2947515"/>
            <a:ext cx="5148560" cy="3329496"/>
          </a:xfrm>
          <a:prstGeom prst="rect">
            <a:avLst/>
          </a:prstGeom>
        </p:spPr>
      </p:pic>
      <p:pic>
        <p:nvPicPr>
          <p:cNvPr id="11" name="Picture 10">
            <a:extLst>
              <a:ext uri="{FF2B5EF4-FFF2-40B4-BE49-F238E27FC236}">
                <a16:creationId xmlns:a16="http://schemas.microsoft.com/office/drawing/2014/main" id="{D8EB7E4D-7CA3-8592-627A-B47C62BF8768}"/>
              </a:ext>
            </a:extLst>
          </p:cNvPr>
          <p:cNvPicPr>
            <a:picLocks noChangeAspect="1"/>
          </p:cNvPicPr>
          <p:nvPr/>
        </p:nvPicPr>
        <p:blipFill>
          <a:blip r:embed="rId6"/>
          <a:stretch>
            <a:fillRect/>
          </a:stretch>
        </p:blipFill>
        <p:spPr>
          <a:xfrm>
            <a:off x="5948852" y="3016579"/>
            <a:ext cx="5148562" cy="3296020"/>
          </a:xfrm>
          <a:prstGeom prst="rect">
            <a:avLst/>
          </a:prstGeom>
        </p:spPr>
      </p:pic>
      <p:sp>
        <p:nvSpPr>
          <p:cNvPr id="8" name="Footer Placeholder 7">
            <a:extLst>
              <a:ext uri="{FF2B5EF4-FFF2-40B4-BE49-F238E27FC236}">
                <a16:creationId xmlns:a16="http://schemas.microsoft.com/office/drawing/2014/main" id="{00603BB7-87F7-9016-7D7A-50A5D2900388}"/>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9559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BCF3-387C-90B4-5816-0A3568782EDA}"/>
              </a:ext>
            </a:extLst>
          </p:cNvPr>
          <p:cNvSpPr>
            <a:spLocks noGrp="1"/>
          </p:cNvSpPr>
          <p:nvPr>
            <p:ph type="title"/>
          </p:nvPr>
        </p:nvSpPr>
        <p:spPr/>
        <p:txBody>
          <a:bodyPr/>
          <a:lstStyle/>
          <a:p>
            <a:r>
              <a:rPr lang="en-US" dirty="0">
                <a:solidFill>
                  <a:schemeClr val="bg1"/>
                </a:solidFill>
              </a:rPr>
              <a:t>Process Overlap Theory</a:t>
            </a:r>
            <a:endParaRPr lang="en-US" dirty="0"/>
          </a:p>
        </p:txBody>
      </p:sp>
      <p:sp>
        <p:nvSpPr>
          <p:cNvPr id="3" name="Text Placeholder 2">
            <a:extLst>
              <a:ext uri="{FF2B5EF4-FFF2-40B4-BE49-F238E27FC236}">
                <a16:creationId xmlns:a16="http://schemas.microsoft.com/office/drawing/2014/main" id="{E58575BE-3F74-8883-58D6-1D83CF362A51}"/>
              </a:ext>
            </a:extLst>
          </p:cNvPr>
          <p:cNvSpPr>
            <a:spLocks noGrp="1"/>
          </p:cNvSpPr>
          <p:nvPr>
            <p:ph type="body" idx="1"/>
          </p:nvPr>
        </p:nvSpPr>
        <p:spPr/>
        <p:txBody>
          <a:bodyPr>
            <a:normAutofit/>
          </a:bodyPr>
          <a:lstStyle/>
          <a:p>
            <a:r>
              <a:rPr lang="en-US" dirty="0"/>
              <a:t>Bridge the gap between psychometric theories and cognitive theories</a:t>
            </a:r>
          </a:p>
        </p:txBody>
      </p:sp>
      <p:sp>
        <p:nvSpPr>
          <p:cNvPr id="4" name="Slide Number Placeholder 3">
            <a:extLst>
              <a:ext uri="{FF2B5EF4-FFF2-40B4-BE49-F238E27FC236}">
                <a16:creationId xmlns:a16="http://schemas.microsoft.com/office/drawing/2014/main" id="{2558AA94-2C53-F639-14F8-C47C7785772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E8EF54-FDF4-476B-B603-7BFA94A1B6BA}" type="slidenum">
              <a:rPr lang="en-US" smtClean="0"/>
              <a:pPr/>
              <a:t>18</a:t>
            </a:fld>
            <a:endParaRPr lang="en-US"/>
          </a:p>
        </p:txBody>
      </p:sp>
      <p:grpSp>
        <p:nvGrpSpPr>
          <p:cNvPr id="5" name="Group 4">
            <a:extLst>
              <a:ext uri="{FF2B5EF4-FFF2-40B4-BE49-F238E27FC236}">
                <a16:creationId xmlns:a16="http://schemas.microsoft.com/office/drawing/2014/main" id="{6F29E4C9-424D-4326-F60C-376446655863}"/>
              </a:ext>
            </a:extLst>
          </p:cNvPr>
          <p:cNvGrpSpPr/>
          <p:nvPr/>
        </p:nvGrpSpPr>
        <p:grpSpPr>
          <a:xfrm>
            <a:off x="123624" y="128016"/>
            <a:ext cx="1672991" cy="2469931"/>
            <a:chOff x="8645964" y="2450400"/>
            <a:chExt cx="2057895" cy="3182814"/>
          </a:xfrm>
        </p:grpSpPr>
        <p:grpSp>
          <p:nvGrpSpPr>
            <p:cNvPr id="6" name="Group 5">
              <a:extLst>
                <a:ext uri="{FF2B5EF4-FFF2-40B4-BE49-F238E27FC236}">
                  <a16:creationId xmlns:a16="http://schemas.microsoft.com/office/drawing/2014/main" id="{A33705EC-8CC3-1D8A-3E4D-16820FC49194}"/>
                </a:ext>
              </a:extLst>
            </p:cNvPr>
            <p:cNvGrpSpPr/>
            <p:nvPr/>
          </p:nvGrpSpPr>
          <p:grpSpPr>
            <a:xfrm>
              <a:off x="8645964" y="2450400"/>
              <a:ext cx="2057895" cy="1531501"/>
              <a:chOff x="9775517" y="4768783"/>
              <a:chExt cx="1380917" cy="1031546"/>
            </a:xfrm>
          </p:grpSpPr>
          <p:pic>
            <p:nvPicPr>
              <p:cNvPr id="8" name="Graphic 7" descr="Gears with solid fill">
                <a:extLst>
                  <a:ext uri="{FF2B5EF4-FFF2-40B4-BE49-F238E27FC236}">
                    <a16:creationId xmlns:a16="http://schemas.microsoft.com/office/drawing/2014/main" id="{A128B473-40C5-7168-F299-5397DA75B7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55895" y="4787412"/>
                <a:ext cx="600539" cy="600539"/>
              </a:xfrm>
              <a:prstGeom prst="rect">
                <a:avLst/>
              </a:prstGeom>
            </p:spPr>
          </p:pic>
          <p:pic>
            <p:nvPicPr>
              <p:cNvPr id="9" name="Graphic 8" descr="Puzzle pieces with solid fill">
                <a:extLst>
                  <a:ext uri="{FF2B5EF4-FFF2-40B4-BE49-F238E27FC236}">
                    <a16:creationId xmlns:a16="http://schemas.microsoft.com/office/drawing/2014/main" id="{013D82B6-F71B-7349-59DA-60DEB2B4EF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75517" y="4768783"/>
                <a:ext cx="600540" cy="600540"/>
              </a:xfrm>
              <a:prstGeom prst="rect">
                <a:avLst/>
              </a:prstGeom>
            </p:spPr>
          </p:pic>
          <p:sp>
            <p:nvSpPr>
              <p:cNvPr id="10" name="Arrow: Down 9">
                <a:extLst>
                  <a:ext uri="{FF2B5EF4-FFF2-40B4-BE49-F238E27FC236}">
                    <a16:creationId xmlns:a16="http://schemas.microsoft.com/office/drawing/2014/main" id="{6483B6CB-2B44-05FA-0815-4B055B0796E9}"/>
                  </a:ext>
                </a:extLst>
              </p:cNvPr>
              <p:cNvSpPr>
                <a:spLocks/>
              </p:cNvSpPr>
              <p:nvPr/>
            </p:nvSpPr>
            <p:spPr>
              <a:xfrm>
                <a:off x="10165706" y="5369323"/>
                <a:ext cx="600539" cy="43100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uldron with solid fill">
              <a:extLst>
                <a:ext uri="{FF2B5EF4-FFF2-40B4-BE49-F238E27FC236}">
                  <a16:creationId xmlns:a16="http://schemas.microsoft.com/office/drawing/2014/main" id="{507E77DA-E850-93F6-8718-33C4CFB4E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96357" y="3876106"/>
              <a:ext cx="1757108" cy="1757108"/>
            </a:xfrm>
            <a:prstGeom prst="rect">
              <a:avLst/>
            </a:prstGeom>
          </p:spPr>
        </p:pic>
      </p:grpSp>
    </p:spTree>
    <p:extLst>
      <p:ext uri="{BB962C8B-B14F-4D97-AF65-F5344CB8AC3E}">
        <p14:creationId xmlns:p14="http://schemas.microsoft.com/office/powerpoint/2010/main" val="4017920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dirty="0">
                <a:solidFill>
                  <a:schemeClr val="bg1"/>
                </a:solidFill>
              </a:rPr>
              <a:t>   Process Overlap Theory</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120" y="2492381"/>
            <a:ext cx="10268712" cy="3863969"/>
          </a:xfrm>
        </p:spPr>
        <p:txBody>
          <a:bodyPr>
            <a:normAutofit/>
          </a:bodyPr>
          <a:lstStyle/>
          <a:p>
            <a:pPr marL="0" indent="0">
              <a:lnSpc>
                <a:spcPct val="110000"/>
              </a:lnSpc>
              <a:spcBef>
                <a:spcPts val="0"/>
              </a:spcBef>
              <a:buNone/>
            </a:pPr>
            <a:r>
              <a:rPr lang="en-US" sz="2400" dirty="0"/>
              <a:t>Kovacs &amp; Conway (2016; 2019)</a:t>
            </a:r>
          </a:p>
          <a:p>
            <a:pPr marL="0" indent="0">
              <a:lnSpc>
                <a:spcPct val="110000"/>
              </a:lnSpc>
              <a:spcBef>
                <a:spcPts val="0"/>
              </a:spcBef>
              <a:buNone/>
            </a:pPr>
            <a:endParaRPr lang="en-US" sz="2400" dirty="0"/>
          </a:p>
          <a:p>
            <a:pPr marL="0" indent="0">
              <a:lnSpc>
                <a:spcPct val="110000"/>
              </a:lnSpc>
              <a:spcBef>
                <a:spcPts val="0"/>
              </a:spcBef>
              <a:buNone/>
            </a:pPr>
            <a:r>
              <a:rPr lang="en-US" sz="2400" dirty="0"/>
              <a:t>Attempts to explain </a:t>
            </a:r>
            <a:r>
              <a:rPr lang="en-US" sz="2400" b="1" dirty="0">
                <a:solidFill>
                  <a:srgbClr val="FF0000"/>
                </a:solidFill>
              </a:rPr>
              <a:t>inter-individual</a:t>
            </a:r>
            <a:r>
              <a:rPr lang="en-US" sz="2400" dirty="0"/>
              <a:t> differences in intelligence in terms of </a:t>
            </a:r>
            <a:r>
              <a:rPr lang="en-US" sz="2400" b="1" dirty="0">
                <a:solidFill>
                  <a:srgbClr val="FF0000"/>
                </a:solidFill>
              </a:rPr>
              <a:t>intra-individual</a:t>
            </a:r>
            <a:r>
              <a:rPr lang="en-US" sz="2400" dirty="0"/>
              <a:t> psychological processes</a:t>
            </a:r>
          </a:p>
          <a:p>
            <a:pPr marL="0" indent="0">
              <a:lnSpc>
                <a:spcPct val="110000"/>
              </a:lnSpc>
              <a:spcBef>
                <a:spcPts val="0"/>
              </a:spcBef>
              <a:buNone/>
            </a:pPr>
            <a:r>
              <a:rPr lang="en-US" sz="2400" dirty="0"/>
              <a:t>Proposes an alternative cognitive foundation of positive manifold of intelligence (</a:t>
            </a:r>
            <a:r>
              <a:rPr lang="en-US" sz="2400" b="1" dirty="0">
                <a:solidFill>
                  <a:srgbClr val="FF0000"/>
                </a:solidFill>
              </a:rPr>
              <a:t>formative </a:t>
            </a:r>
            <a:r>
              <a:rPr lang="en-US" sz="2400" b="1" i="1" dirty="0">
                <a:solidFill>
                  <a:srgbClr val="FF0000"/>
                </a:solidFill>
              </a:rPr>
              <a:t>g</a:t>
            </a:r>
            <a:r>
              <a:rPr lang="en-US" sz="2400" dirty="0"/>
              <a:t>)</a:t>
            </a:r>
          </a:p>
        </p:txBody>
      </p:sp>
      <p:sp>
        <p:nvSpPr>
          <p:cNvPr id="4" name="Slide Number Placeholder 3">
            <a:extLst>
              <a:ext uri="{FF2B5EF4-FFF2-40B4-BE49-F238E27FC236}">
                <a16:creationId xmlns:a16="http://schemas.microsoft.com/office/drawing/2014/main" id="{FE2F0284-389D-4866-ACC1-627D98A5224F}"/>
              </a:ext>
            </a:extLst>
          </p:cNvPr>
          <p:cNvSpPr>
            <a:spLocks noGrp="1"/>
          </p:cNvSpPr>
          <p:nvPr>
            <p:ph type="sldNum" sz="quarter" idx="12"/>
          </p:nvPr>
        </p:nvSpPr>
        <p:spPr/>
        <p:txBody>
          <a:bodyPr/>
          <a:lstStyle/>
          <a:p>
            <a:fld id="{BEE8EF54-FDF4-476B-B603-7BFA94A1B6BA}" type="slidenum">
              <a:rPr lang="en-US" smtClean="0"/>
              <a:t>19</a:t>
            </a:fld>
            <a:endParaRPr lang="en-US"/>
          </a:p>
        </p:txBody>
      </p:sp>
      <p:grpSp>
        <p:nvGrpSpPr>
          <p:cNvPr id="20" name="Group 19">
            <a:extLst>
              <a:ext uri="{FF2B5EF4-FFF2-40B4-BE49-F238E27FC236}">
                <a16:creationId xmlns:a16="http://schemas.microsoft.com/office/drawing/2014/main" id="{79C518E8-C5EB-3CDA-D32D-0DB5AB0D0EAC}"/>
              </a:ext>
            </a:extLst>
          </p:cNvPr>
          <p:cNvGrpSpPr/>
          <p:nvPr/>
        </p:nvGrpSpPr>
        <p:grpSpPr>
          <a:xfrm>
            <a:off x="136458" y="326164"/>
            <a:ext cx="1403484" cy="1403484"/>
            <a:chOff x="136458" y="326164"/>
            <a:chExt cx="1403484" cy="1403484"/>
          </a:xfrm>
        </p:grpSpPr>
        <p:grpSp>
          <p:nvGrpSpPr>
            <p:cNvPr id="19" name="Group 18">
              <a:extLst>
                <a:ext uri="{FF2B5EF4-FFF2-40B4-BE49-F238E27FC236}">
                  <a16:creationId xmlns:a16="http://schemas.microsoft.com/office/drawing/2014/main" id="{4C7B5606-122A-77B7-06D7-652EC4499ED3}"/>
                </a:ext>
              </a:extLst>
            </p:cNvPr>
            <p:cNvGrpSpPr/>
            <p:nvPr/>
          </p:nvGrpSpPr>
          <p:grpSpPr>
            <a:xfrm>
              <a:off x="136458" y="326164"/>
              <a:ext cx="1403484" cy="1403484"/>
              <a:chOff x="136458" y="326164"/>
              <a:chExt cx="1403484" cy="1403484"/>
            </a:xfrm>
          </p:grpSpPr>
          <p:pic>
            <p:nvPicPr>
              <p:cNvPr id="15" name="Graphic 14" descr="Brainstorm with solid fill">
                <a:extLst>
                  <a:ext uri="{FF2B5EF4-FFF2-40B4-BE49-F238E27FC236}">
                    <a16:creationId xmlns:a16="http://schemas.microsoft.com/office/drawing/2014/main" id="{227508CF-7625-39BC-99A2-251D5090B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18" name="Oval 17">
                <a:extLst>
                  <a:ext uri="{FF2B5EF4-FFF2-40B4-BE49-F238E27FC236}">
                    <a16:creationId xmlns:a16="http://schemas.microsoft.com/office/drawing/2014/main" id="{85AE8756-9212-F316-4D64-F9548F4CAC6C}"/>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Cauldron with solid fill">
              <a:extLst>
                <a:ext uri="{FF2B5EF4-FFF2-40B4-BE49-F238E27FC236}">
                  <a16:creationId xmlns:a16="http://schemas.microsoft.com/office/drawing/2014/main" id="{F87928F1-B210-4A76-FCE6-B60BB416CAA5}"/>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314" y="458968"/>
              <a:ext cx="636814" cy="636814"/>
            </a:xfrm>
            <a:prstGeom prst="rect">
              <a:avLst/>
            </a:prstGeom>
          </p:spPr>
        </p:pic>
      </p:grpSp>
      <p:sp>
        <p:nvSpPr>
          <p:cNvPr id="7" name="Footer Placeholder 6">
            <a:extLst>
              <a:ext uri="{FF2B5EF4-FFF2-40B4-BE49-F238E27FC236}">
                <a16:creationId xmlns:a16="http://schemas.microsoft.com/office/drawing/2014/main" id="{76546589-9B9C-16F3-D694-FA9F7FFCCBF7}"/>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69437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 name="Rectangle 310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3" name="Rectangle 310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04" name="Rectangle 310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Rectangle 310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960438" y="639232"/>
            <a:ext cx="4500737" cy="2099940"/>
          </a:xfrm>
        </p:spPr>
        <p:txBody>
          <a:bodyPr vert="horz" lIns="91440" tIns="45720" rIns="91440" bIns="45720" rtlCol="0" anchor="ctr">
            <a:normAutofit/>
          </a:bodyPr>
          <a:lstStyle/>
          <a:p>
            <a:r>
              <a:rPr lang="en-US" sz="4800" kern="1200" cap="all" spc="120" baseline="0" dirty="0">
                <a:solidFill>
                  <a:schemeClr val="bg1"/>
                </a:solidFill>
                <a:latin typeface="+mj-lt"/>
                <a:ea typeface="+mj-ea"/>
                <a:cs typeface="+mj-cs"/>
              </a:rPr>
              <a:t>Introducing Myself</a:t>
            </a:r>
          </a:p>
        </p:txBody>
      </p:sp>
      <p:sp>
        <p:nvSpPr>
          <p:cNvPr id="42" name="Content Placeholder 41">
            <a:extLst>
              <a:ext uri="{FF2B5EF4-FFF2-40B4-BE49-F238E27FC236}">
                <a16:creationId xmlns:a16="http://schemas.microsoft.com/office/drawing/2014/main" id="{69D5268B-B9FF-4EF5-90FE-EC2BBE068171}"/>
              </a:ext>
            </a:extLst>
          </p:cNvPr>
          <p:cNvSpPr>
            <a:spLocks noGrp="1"/>
          </p:cNvSpPr>
          <p:nvPr>
            <p:ph idx="1"/>
          </p:nvPr>
        </p:nvSpPr>
        <p:spPr>
          <a:xfrm>
            <a:off x="960438" y="2578516"/>
            <a:ext cx="4500737" cy="3640251"/>
          </a:xfrm>
        </p:spPr>
        <p:txBody>
          <a:bodyPr vert="horz" lIns="91440" tIns="45720" rIns="91440" bIns="45720" rtlCol="0" anchor="t">
            <a:noAutofit/>
          </a:bodyPr>
          <a:lstStyle/>
          <a:p>
            <a:pPr>
              <a:lnSpc>
                <a:spcPct val="91000"/>
              </a:lnSpc>
            </a:pPr>
            <a:r>
              <a:rPr lang="en-US" dirty="0"/>
              <a:t>Postdoctoral Researcher @ New Mexico State University</a:t>
            </a:r>
          </a:p>
          <a:p>
            <a:pPr>
              <a:lnSpc>
                <a:spcPct val="91000"/>
              </a:lnSpc>
            </a:pPr>
            <a:r>
              <a:rPr lang="en-US" dirty="0"/>
              <a:t>Research interests: </a:t>
            </a:r>
          </a:p>
          <a:p>
            <a:pPr marL="342900" indent="-342900">
              <a:lnSpc>
                <a:spcPct val="91000"/>
              </a:lnSpc>
              <a:buFont typeface="Arial" panose="020B0604020202020204" pitchFamily="34" charset="0"/>
              <a:buChar char="•"/>
            </a:pPr>
            <a:r>
              <a:rPr lang="en-US" dirty="0"/>
              <a:t>Attention &amp; Working Memory</a:t>
            </a:r>
          </a:p>
          <a:p>
            <a:pPr marL="342900" indent="-342900">
              <a:lnSpc>
                <a:spcPct val="91000"/>
              </a:lnSpc>
              <a:buFont typeface="Arial" panose="020B0604020202020204" pitchFamily="34" charset="0"/>
              <a:buChar char="•"/>
            </a:pPr>
            <a:r>
              <a:rPr lang="en-US" dirty="0"/>
              <a:t>Individual Differences in Higher-Order Cognitive Abilities</a:t>
            </a:r>
          </a:p>
          <a:p>
            <a:pPr marL="342900" indent="-342900">
              <a:lnSpc>
                <a:spcPct val="91000"/>
              </a:lnSpc>
              <a:buFont typeface="Arial" panose="020B0604020202020204" pitchFamily="34" charset="0"/>
              <a:buChar char="•"/>
            </a:pPr>
            <a:r>
              <a:rPr lang="en-US" dirty="0"/>
              <a:t>Statistical and Psychometrical Methods</a:t>
            </a:r>
          </a:p>
          <a:p>
            <a:pPr>
              <a:lnSpc>
                <a:spcPct val="91000"/>
              </a:lnSpc>
            </a:pPr>
            <a:r>
              <a:rPr lang="en-US" dirty="0"/>
              <a:t>https://hanhao23.github.io</a:t>
            </a:r>
          </a:p>
        </p:txBody>
      </p:sp>
      <p:pic>
        <p:nvPicPr>
          <p:cNvPr id="3074" name="Picture 2">
            <a:extLst>
              <a:ext uri="{FF2B5EF4-FFF2-40B4-BE49-F238E27FC236}">
                <a16:creationId xmlns:a16="http://schemas.microsoft.com/office/drawing/2014/main" id="{8A750054-1E08-3391-518A-1321E3ACF77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2442" b="2442"/>
          <a:stretch>
            <a:fillRect/>
          </a:stretch>
        </p:blipFill>
        <p:spPr bwMode="auto">
          <a:xfrm>
            <a:off x="10219267" y="855648"/>
            <a:ext cx="1541834" cy="16524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328225B-7BB2-5A0B-7497-CBE81DDF8632}"/>
              </a:ext>
            </a:extLst>
          </p:cNvPr>
          <p:cNvPicPr>
            <a:picLocks noChangeAspect="1" noChangeArrowheads="1"/>
          </p:cNvPicPr>
          <p:nvPr/>
        </p:nvPicPr>
        <p:blipFill>
          <a:blip r:embed="rId4"/>
          <a:srcRect l="3377" r="3377"/>
          <a:stretch/>
        </p:blipFill>
        <p:spPr bwMode="auto">
          <a:xfrm>
            <a:off x="6452338" y="855648"/>
            <a:ext cx="1699916" cy="18230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FE660200-6F46-1064-454B-61A9A28D34F1}"/>
              </a:ext>
            </a:extLst>
          </p:cNvPr>
          <p:cNvPicPr>
            <a:picLocks noGrp="1" noChangeAspect="1"/>
          </p:cNvPicPr>
          <p:nvPr>
            <p:ph type="pic" sz="quarter" idx="15"/>
          </p:nvPr>
        </p:nvPicPr>
        <p:blipFill rotWithShape="1">
          <a:blip r:embed="rId5"/>
          <a:srcRect l="2697" r="381"/>
          <a:stretch/>
        </p:blipFill>
        <p:spPr>
          <a:xfrm>
            <a:off x="6542447" y="2754124"/>
            <a:ext cx="5218654" cy="3311396"/>
          </a:xfrm>
          <a:prstGeom prst="rect">
            <a:avLst/>
          </a:prstGeom>
        </p:spPr>
      </p:pic>
      <p:pic>
        <p:nvPicPr>
          <p:cNvPr id="3076" name="Picture 4">
            <a:extLst>
              <a:ext uri="{FF2B5EF4-FFF2-40B4-BE49-F238E27FC236}">
                <a16:creationId xmlns:a16="http://schemas.microsoft.com/office/drawing/2014/main" id="{2241F45C-C744-C2C7-F3DE-DE664153A526}"/>
              </a:ext>
            </a:extLst>
          </p:cNvPr>
          <p:cNvPicPr>
            <a:picLocks noGrp="1" noChangeAspect="1" noChangeArrowheads="1"/>
          </p:cNvPicPr>
          <p:nvPr>
            <p:ph type="pic" sz="quarter" idx="14"/>
          </p:nvPr>
        </p:nvPicPr>
        <p:blipFill rotWithShape="1">
          <a:blip r:embed="rId6">
            <a:extLst>
              <a:ext uri="{28A0092B-C50C-407E-A947-70E740481C1C}">
                <a14:useLocalDpi xmlns:a14="http://schemas.microsoft.com/office/drawing/2010/main" val="0"/>
              </a:ext>
            </a:extLst>
          </a:blip>
          <a:srcRect l="20422" r="17891"/>
          <a:stretch/>
        </p:blipFill>
        <p:spPr bwMode="auto">
          <a:xfrm>
            <a:off x="8295701" y="930534"/>
            <a:ext cx="1789191" cy="165242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vert="horz" lIns="91440" tIns="45720" rIns="91440" bIns="45720" rtlCol="0" anchor="ctr">
            <a:normAutofit/>
          </a:bodyPr>
          <a:lstStyle/>
          <a:p>
            <a:pPr algn="l">
              <a:spcAft>
                <a:spcPts val="600"/>
              </a:spcAft>
            </a:pPr>
            <a:fld id="{F97E8200-1950-409B-82E7-99938E7AE355}" type="slidenum">
              <a:rPr lang="en-US" smtClean="0"/>
              <a:pPr algn="l">
                <a:spcAft>
                  <a:spcPts val="600"/>
                </a:spcAft>
              </a:pPr>
              <a:t>2</a:t>
            </a:fld>
            <a:endParaRPr lang="en-US"/>
          </a:p>
        </p:txBody>
      </p:sp>
    </p:spTree>
    <p:extLst>
      <p:ext uri="{BB962C8B-B14F-4D97-AF65-F5344CB8AC3E}">
        <p14:creationId xmlns:p14="http://schemas.microsoft.com/office/powerpoint/2010/main" val="19261739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dirty="0">
                <a:solidFill>
                  <a:schemeClr val="bg1"/>
                </a:solidFill>
              </a:rPr>
              <a:t>   Process Overlap Theory</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lstStyle/>
          <a:p>
            <a:pPr lvl="1"/>
            <a:endParaRPr lang="en-US" dirty="0">
              <a:solidFill>
                <a:schemeClr val="bg1"/>
              </a:solidFill>
            </a:endParaRPr>
          </a:p>
          <a:p>
            <a:endParaRPr lang="en-US" dirty="0">
              <a:solidFill>
                <a:schemeClr val="bg1"/>
              </a:solidFill>
            </a:endParaRPr>
          </a:p>
        </p:txBody>
      </p:sp>
      <p:sp>
        <p:nvSpPr>
          <p:cNvPr id="4" name="Slide Number Placeholder 3">
            <a:extLst>
              <a:ext uri="{FF2B5EF4-FFF2-40B4-BE49-F238E27FC236}">
                <a16:creationId xmlns:a16="http://schemas.microsoft.com/office/drawing/2014/main" id="{9F0C7B20-8E42-4AA4-8124-D1BB1B38A949}"/>
              </a:ext>
            </a:extLst>
          </p:cNvPr>
          <p:cNvSpPr>
            <a:spLocks noGrp="1"/>
          </p:cNvSpPr>
          <p:nvPr>
            <p:ph type="sldNum" sz="quarter" idx="12"/>
          </p:nvPr>
        </p:nvSpPr>
        <p:spPr/>
        <p:txBody>
          <a:bodyPr/>
          <a:lstStyle/>
          <a:p>
            <a:fld id="{BEE8EF54-FDF4-476B-B603-7BFA94A1B6BA}" type="slidenum">
              <a:rPr lang="en-US" smtClean="0"/>
              <a:t>20</a:t>
            </a:fld>
            <a:endParaRPr lang="en-US"/>
          </a:p>
        </p:txBody>
      </p:sp>
      <p:graphicFrame>
        <p:nvGraphicFramePr>
          <p:cNvPr id="5" name="Content Placeholder 3">
            <a:extLst>
              <a:ext uri="{FF2B5EF4-FFF2-40B4-BE49-F238E27FC236}">
                <a16:creationId xmlns:a16="http://schemas.microsoft.com/office/drawing/2014/main" id="{D834F9C1-C069-4500-A34F-7C67F887A905}"/>
              </a:ext>
            </a:extLst>
          </p:cNvPr>
          <p:cNvGraphicFramePr>
            <a:graphicFrameLocks/>
          </p:cNvGraphicFramePr>
          <p:nvPr>
            <p:extLst>
              <p:ext uri="{D42A27DB-BD31-4B8C-83A1-F6EECF244321}">
                <p14:modId xmlns:p14="http://schemas.microsoft.com/office/powerpoint/2010/main" val="1067865462"/>
              </p:ext>
            </p:extLst>
          </p:nvPr>
        </p:nvGraphicFramePr>
        <p:xfrm>
          <a:off x="2545578" y="3149226"/>
          <a:ext cx="7271065" cy="2904352"/>
        </p:xfrm>
        <a:graphic>
          <a:graphicData uri="http://schemas.openxmlformats.org/drawingml/2006/table">
            <a:tbl>
              <a:tblPr firstRow="1" bandRow="1">
                <a:tableStyleId>{073A0DAA-6AF3-43AB-8588-CEC1D06C72B9}</a:tableStyleId>
              </a:tblPr>
              <a:tblGrid>
                <a:gridCol w="464279">
                  <a:extLst>
                    <a:ext uri="{9D8B030D-6E8A-4147-A177-3AD203B41FA5}">
                      <a16:colId xmlns:a16="http://schemas.microsoft.com/office/drawing/2014/main" val="20000"/>
                    </a:ext>
                  </a:extLst>
                </a:gridCol>
                <a:gridCol w="343618">
                  <a:extLst>
                    <a:ext uri="{9D8B030D-6E8A-4147-A177-3AD203B41FA5}">
                      <a16:colId xmlns:a16="http://schemas.microsoft.com/office/drawing/2014/main" val="20001"/>
                    </a:ext>
                  </a:extLst>
                </a:gridCol>
                <a:gridCol w="403948">
                  <a:extLst>
                    <a:ext uri="{9D8B030D-6E8A-4147-A177-3AD203B41FA5}">
                      <a16:colId xmlns:a16="http://schemas.microsoft.com/office/drawing/2014/main" val="20002"/>
                    </a:ext>
                  </a:extLst>
                </a:gridCol>
                <a:gridCol w="403948">
                  <a:extLst>
                    <a:ext uri="{9D8B030D-6E8A-4147-A177-3AD203B41FA5}">
                      <a16:colId xmlns:a16="http://schemas.microsoft.com/office/drawing/2014/main" val="20003"/>
                    </a:ext>
                  </a:extLst>
                </a:gridCol>
                <a:gridCol w="403948">
                  <a:extLst>
                    <a:ext uri="{9D8B030D-6E8A-4147-A177-3AD203B41FA5}">
                      <a16:colId xmlns:a16="http://schemas.microsoft.com/office/drawing/2014/main" val="20004"/>
                    </a:ext>
                  </a:extLst>
                </a:gridCol>
                <a:gridCol w="403948">
                  <a:extLst>
                    <a:ext uri="{9D8B030D-6E8A-4147-A177-3AD203B41FA5}">
                      <a16:colId xmlns:a16="http://schemas.microsoft.com/office/drawing/2014/main" val="20005"/>
                    </a:ext>
                  </a:extLst>
                </a:gridCol>
                <a:gridCol w="403948">
                  <a:extLst>
                    <a:ext uri="{9D8B030D-6E8A-4147-A177-3AD203B41FA5}">
                      <a16:colId xmlns:a16="http://schemas.microsoft.com/office/drawing/2014/main" val="20006"/>
                    </a:ext>
                  </a:extLst>
                </a:gridCol>
                <a:gridCol w="403948">
                  <a:extLst>
                    <a:ext uri="{9D8B030D-6E8A-4147-A177-3AD203B41FA5}">
                      <a16:colId xmlns:a16="http://schemas.microsoft.com/office/drawing/2014/main" val="20007"/>
                    </a:ext>
                  </a:extLst>
                </a:gridCol>
                <a:gridCol w="403948">
                  <a:extLst>
                    <a:ext uri="{9D8B030D-6E8A-4147-A177-3AD203B41FA5}">
                      <a16:colId xmlns:a16="http://schemas.microsoft.com/office/drawing/2014/main" val="20008"/>
                    </a:ext>
                  </a:extLst>
                </a:gridCol>
                <a:gridCol w="403948">
                  <a:extLst>
                    <a:ext uri="{9D8B030D-6E8A-4147-A177-3AD203B41FA5}">
                      <a16:colId xmlns:a16="http://schemas.microsoft.com/office/drawing/2014/main" val="20009"/>
                    </a:ext>
                  </a:extLst>
                </a:gridCol>
                <a:gridCol w="403948">
                  <a:extLst>
                    <a:ext uri="{9D8B030D-6E8A-4147-A177-3AD203B41FA5}">
                      <a16:colId xmlns:a16="http://schemas.microsoft.com/office/drawing/2014/main" val="20010"/>
                    </a:ext>
                  </a:extLst>
                </a:gridCol>
                <a:gridCol w="403948">
                  <a:extLst>
                    <a:ext uri="{9D8B030D-6E8A-4147-A177-3AD203B41FA5}">
                      <a16:colId xmlns:a16="http://schemas.microsoft.com/office/drawing/2014/main" val="20011"/>
                    </a:ext>
                  </a:extLst>
                </a:gridCol>
                <a:gridCol w="403948">
                  <a:extLst>
                    <a:ext uri="{9D8B030D-6E8A-4147-A177-3AD203B41FA5}">
                      <a16:colId xmlns:a16="http://schemas.microsoft.com/office/drawing/2014/main" val="20012"/>
                    </a:ext>
                  </a:extLst>
                </a:gridCol>
                <a:gridCol w="403948">
                  <a:extLst>
                    <a:ext uri="{9D8B030D-6E8A-4147-A177-3AD203B41FA5}">
                      <a16:colId xmlns:a16="http://schemas.microsoft.com/office/drawing/2014/main" val="20013"/>
                    </a:ext>
                  </a:extLst>
                </a:gridCol>
                <a:gridCol w="403948">
                  <a:extLst>
                    <a:ext uri="{9D8B030D-6E8A-4147-A177-3AD203B41FA5}">
                      <a16:colId xmlns:a16="http://schemas.microsoft.com/office/drawing/2014/main" val="20014"/>
                    </a:ext>
                  </a:extLst>
                </a:gridCol>
                <a:gridCol w="403948">
                  <a:extLst>
                    <a:ext uri="{9D8B030D-6E8A-4147-A177-3AD203B41FA5}">
                      <a16:colId xmlns:a16="http://schemas.microsoft.com/office/drawing/2014/main" val="20015"/>
                    </a:ext>
                  </a:extLst>
                </a:gridCol>
                <a:gridCol w="403948">
                  <a:extLst>
                    <a:ext uri="{9D8B030D-6E8A-4147-A177-3AD203B41FA5}">
                      <a16:colId xmlns:a16="http://schemas.microsoft.com/office/drawing/2014/main" val="20016"/>
                    </a:ext>
                  </a:extLst>
                </a:gridCol>
                <a:gridCol w="403948">
                  <a:extLst>
                    <a:ext uri="{9D8B030D-6E8A-4147-A177-3AD203B41FA5}">
                      <a16:colId xmlns:a16="http://schemas.microsoft.com/office/drawing/2014/main" val="20017"/>
                    </a:ext>
                  </a:extLst>
                </a:gridCol>
              </a:tblGrid>
              <a:tr h="424042">
                <a:tc>
                  <a:txBody>
                    <a:bodyPr/>
                    <a:lstStyle/>
                    <a:p>
                      <a:pPr algn="ctr">
                        <a:lnSpc>
                          <a:spcPct val="200000"/>
                        </a:lnSpc>
                        <a:spcAft>
                          <a:spcPts val="1000"/>
                        </a:spcAft>
                      </a:pP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1</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2</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3</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4</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5</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6</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7</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8</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9</a:t>
                      </a:r>
                      <a:endParaRPr lang="en-US" sz="1600" dirty="0">
                        <a:solidFill>
                          <a:schemeClr val="bg1"/>
                        </a:solidFill>
                        <a:latin typeface="Philosopher"/>
                        <a:ea typeface="Cambria"/>
                        <a:cs typeface="Times New Roman"/>
                      </a:endParaRPr>
                    </a:p>
                  </a:txBody>
                  <a:tcPr marL="68580" marR="68580" marT="0" marB="0" anchor="ctr"/>
                </a:tc>
                <a:tc>
                  <a:txBody>
                    <a:bodyPr/>
                    <a:lstStyle/>
                    <a:p>
                      <a:pPr algn="ctr">
                        <a:lnSpc>
                          <a:spcPct val="200000"/>
                        </a:lnSpc>
                        <a:spcAft>
                          <a:spcPts val="1000"/>
                        </a:spcAft>
                      </a:pPr>
                      <a:r>
                        <a:rPr lang="en-GB" sz="1600" dirty="0">
                          <a:solidFill>
                            <a:schemeClr val="bg1"/>
                          </a:solidFill>
                        </a:rPr>
                        <a:t>10</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11</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12</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13</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14</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15</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16</a:t>
                      </a:r>
                      <a:endParaRPr lang="en-US" sz="1600" dirty="0">
                        <a:solidFill>
                          <a:schemeClr val="bg1"/>
                        </a:solidFill>
                        <a:latin typeface="Philosopher"/>
                        <a:ea typeface="Cambria"/>
                        <a:cs typeface="Times New Roman"/>
                      </a:endParaRPr>
                    </a:p>
                  </a:txBody>
                  <a:tcPr marL="68580" marR="68580" marT="0" marB="0" anchor="ctr"/>
                </a:tc>
                <a:tc>
                  <a:txBody>
                    <a:bodyPr/>
                    <a:lstStyle/>
                    <a:p>
                      <a:pPr marL="0" marR="0" indent="0" algn="ctr" defTabSz="457192" rtl="0" eaLnBrk="1" fontAlgn="auto" latinLnBrk="0" hangingPunct="1">
                        <a:lnSpc>
                          <a:spcPct val="200000"/>
                        </a:lnSpc>
                        <a:spcBef>
                          <a:spcPts val="0"/>
                        </a:spcBef>
                        <a:spcAft>
                          <a:spcPts val="0"/>
                        </a:spcAft>
                        <a:buClrTx/>
                        <a:buSzTx/>
                        <a:buFontTx/>
                        <a:buNone/>
                        <a:tabLst/>
                        <a:defRPr/>
                      </a:pPr>
                      <a:r>
                        <a:rPr lang="en-GB" sz="1600" dirty="0">
                          <a:solidFill>
                            <a:schemeClr val="bg1"/>
                          </a:solidFill>
                        </a:rPr>
                        <a:t>17</a:t>
                      </a:r>
                      <a:endParaRPr lang="en-US" sz="1600" dirty="0">
                        <a:solidFill>
                          <a:schemeClr val="bg1"/>
                        </a:solidFill>
                        <a:latin typeface="Philosopher"/>
                        <a:ea typeface="Cambria"/>
                        <a:cs typeface="Times New Roman"/>
                      </a:endParaRPr>
                    </a:p>
                  </a:txBody>
                  <a:tcPr marL="68580" marR="68580" marT="0" marB="0" anchor="ctr"/>
                </a:tc>
                <a:extLst>
                  <a:ext uri="{0D108BD9-81ED-4DB2-BD59-A6C34878D82A}">
                    <a16:rowId xmlns:a16="http://schemas.microsoft.com/office/drawing/2014/main" val="10000"/>
                  </a:ext>
                </a:extLst>
              </a:tr>
              <a:tr h="399018">
                <a:tc>
                  <a:txBody>
                    <a:bodyPr/>
                    <a:lstStyle/>
                    <a:p>
                      <a:pPr algn="ctr">
                        <a:lnSpc>
                          <a:spcPct val="200000"/>
                        </a:lnSpc>
                        <a:spcAft>
                          <a:spcPts val="1000"/>
                        </a:spcAft>
                      </a:pPr>
                      <a:r>
                        <a:rPr lang="en-GB" sz="1600" b="1" dirty="0"/>
                        <a:t>1</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extLst>
                  <a:ext uri="{0D108BD9-81ED-4DB2-BD59-A6C34878D82A}">
                    <a16:rowId xmlns:a16="http://schemas.microsoft.com/office/drawing/2014/main" val="10001"/>
                  </a:ext>
                </a:extLst>
              </a:tr>
              <a:tr h="399018">
                <a:tc>
                  <a:txBody>
                    <a:bodyPr/>
                    <a:lstStyle/>
                    <a:p>
                      <a:pPr algn="ctr">
                        <a:lnSpc>
                          <a:spcPct val="200000"/>
                        </a:lnSpc>
                        <a:spcAft>
                          <a:spcPts val="1000"/>
                        </a:spcAft>
                      </a:pPr>
                      <a:r>
                        <a:rPr lang="en-GB" sz="1600" b="1"/>
                        <a:t>2</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US" sz="1600" b="1" i="0" dirty="0">
                        <a:latin typeface="Times New Roman"/>
                        <a:ea typeface="Cambria"/>
                        <a:cs typeface="Times New Roman"/>
                      </a:endParaRPr>
                    </a:p>
                  </a:txBody>
                  <a:tcPr marL="68580" marR="68580" marT="0" marB="0"/>
                </a:tc>
                <a:tc>
                  <a:txBody>
                    <a:bodyPr/>
                    <a:lstStyle/>
                    <a:p>
                      <a:pPr marL="0" marR="0" lvl="0" indent="0" algn="ctr" defTabSz="914400" rtl="0" eaLnBrk="1" fontAlgn="auto" latinLnBrk="0" hangingPunct="1">
                        <a:lnSpc>
                          <a:spcPct val="200000"/>
                        </a:lnSpc>
                        <a:spcBef>
                          <a:spcPts val="0"/>
                        </a:spcBef>
                        <a:spcAft>
                          <a:spcPts val="1000"/>
                        </a:spcAft>
                        <a:buClrTx/>
                        <a:buSzTx/>
                        <a:buFontTx/>
                        <a:buNone/>
                        <a:tabLst/>
                        <a:defRPr/>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extLst>
                  <a:ext uri="{0D108BD9-81ED-4DB2-BD59-A6C34878D82A}">
                    <a16:rowId xmlns:a16="http://schemas.microsoft.com/office/drawing/2014/main" val="10002"/>
                  </a:ext>
                </a:extLst>
              </a:tr>
              <a:tr h="399018">
                <a:tc>
                  <a:txBody>
                    <a:bodyPr/>
                    <a:lstStyle/>
                    <a:p>
                      <a:pPr algn="ctr">
                        <a:lnSpc>
                          <a:spcPct val="200000"/>
                        </a:lnSpc>
                        <a:spcAft>
                          <a:spcPts val="1000"/>
                        </a:spcAft>
                      </a:pPr>
                      <a:r>
                        <a:rPr lang="en-GB" sz="1600" b="1" dirty="0"/>
                        <a:t>3</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extLst>
                  <a:ext uri="{0D108BD9-81ED-4DB2-BD59-A6C34878D82A}">
                    <a16:rowId xmlns:a16="http://schemas.microsoft.com/office/drawing/2014/main" val="10003"/>
                  </a:ext>
                </a:extLst>
              </a:tr>
              <a:tr h="399018">
                <a:tc>
                  <a:txBody>
                    <a:bodyPr/>
                    <a:lstStyle/>
                    <a:p>
                      <a:pPr algn="ctr">
                        <a:lnSpc>
                          <a:spcPct val="200000"/>
                        </a:lnSpc>
                        <a:spcAft>
                          <a:spcPts val="1000"/>
                        </a:spcAft>
                      </a:pPr>
                      <a:r>
                        <a:rPr lang="en-GB" sz="1600" b="1" dirty="0"/>
                        <a:t>4</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extLst>
                  <a:ext uri="{0D108BD9-81ED-4DB2-BD59-A6C34878D82A}">
                    <a16:rowId xmlns:a16="http://schemas.microsoft.com/office/drawing/2014/main" val="10004"/>
                  </a:ext>
                </a:extLst>
              </a:tr>
              <a:tr h="399018">
                <a:tc>
                  <a:txBody>
                    <a:bodyPr/>
                    <a:lstStyle/>
                    <a:p>
                      <a:pPr algn="ctr">
                        <a:lnSpc>
                          <a:spcPct val="200000"/>
                        </a:lnSpc>
                        <a:spcAft>
                          <a:spcPts val="1000"/>
                        </a:spcAft>
                      </a:pPr>
                      <a:r>
                        <a:rPr lang="en-GB" sz="1600" b="1" dirty="0"/>
                        <a:t>5</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dirty="0"/>
                        <a:t>+</a:t>
                      </a: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GB" sz="1600" b="1" i="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dirty="0"/>
                        <a:t>+</a:t>
                      </a:r>
                      <a:endParaRPr lang="en-US" sz="1600" b="1" i="0" dirty="0">
                        <a:latin typeface="Times New Roman"/>
                        <a:ea typeface="Cambria"/>
                        <a:cs typeface="Times New Roman"/>
                      </a:endParaRPr>
                    </a:p>
                  </a:txBody>
                  <a:tcPr marL="68580" marR="68580" marT="0" marB="0"/>
                </a:tc>
                <a:extLst>
                  <a:ext uri="{0D108BD9-81ED-4DB2-BD59-A6C34878D82A}">
                    <a16:rowId xmlns:a16="http://schemas.microsoft.com/office/drawing/2014/main" val="10005"/>
                  </a:ext>
                </a:extLst>
              </a:tr>
              <a:tr h="399018">
                <a:tc>
                  <a:txBody>
                    <a:bodyPr/>
                    <a:lstStyle/>
                    <a:p>
                      <a:pPr algn="ctr">
                        <a:lnSpc>
                          <a:spcPct val="200000"/>
                        </a:lnSpc>
                        <a:spcAft>
                          <a:spcPts val="1000"/>
                        </a:spcAft>
                      </a:pPr>
                      <a:r>
                        <a:rPr lang="en-GB" sz="1600" b="1" dirty="0"/>
                        <a:t>6</a:t>
                      </a:r>
                      <a:endParaRPr lang="en-US"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algn="ctr">
                        <a:lnSpc>
                          <a:spcPct val="200000"/>
                        </a:lnSpc>
                        <a:spcAft>
                          <a:spcPts val="1000"/>
                        </a:spcAft>
                      </a:pPr>
                      <a:r>
                        <a:rPr lang="en-GB" sz="1600" b="1"/>
                        <a:t>+</a:t>
                      </a:r>
                      <a:endParaRPr lang="en-US" sz="1600" b="1" i="0">
                        <a:latin typeface="Times New Roman"/>
                        <a:ea typeface="Cambria"/>
                        <a:cs typeface="Times New Roman"/>
                      </a:endParaRPr>
                    </a:p>
                  </a:txBody>
                  <a:tcPr marL="68580" marR="68580" marT="0" marB="0"/>
                </a:tc>
                <a:tc>
                  <a:txBody>
                    <a:bodyPr/>
                    <a:lstStyle/>
                    <a:p>
                      <a:pPr marL="0" marR="0" lvl="0" indent="0" algn="ctr" defTabSz="914400" rtl="0" eaLnBrk="1" fontAlgn="auto" latinLnBrk="0" hangingPunct="1">
                        <a:lnSpc>
                          <a:spcPct val="200000"/>
                        </a:lnSpc>
                        <a:spcBef>
                          <a:spcPts val="0"/>
                        </a:spcBef>
                        <a:spcAft>
                          <a:spcPts val="1000"/>
                        </a:spcAft>
                        <a:buClrTx/>
                        <a:buSzTx/>
                        <a:buFontTx/>
                        <a:buNone/>
                        <a:tabLst/>
                        <a:defRPr/>
                      </a:pPr>
                      <a:r>
                        <a:rPr lang="en-GB" sz="1600" b="1" dirty="0"/>
                        <a:t>+</a:t>
                      </a: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Aft>
                          <a:spcPts val="1000"/>
                        </a:spcAft>
                      </a:pPr>
                      <a:endParaRPr lang="en-GB" sz="1600" b="1" i="0" dirty="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r>
                        <a:rPr lang="en-GB" sz="1600" b="1" dirty="0"/>
                        <a:t>+</a:t>
                      </a:r>
                      <a:endParaRPr lang="en-US" sz="1600" b="1" i="0" dirty="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US" sz="1600" b="1" i="0" dirty="0">
                        <a:latin typeface="Times New Roman"/>
                        <a:ea typeface="Cambria"/>
                        <a:cs typeface="Times New Roman"/>
                      </a:endParaRPr>
                    </a:p>
                  </a:txBody>
                  <a:tcPr marL="68580" marR="68580" marT="0" marB="0"/>
                </a:tc>
                <a:tc>
                  <a:txBody>
                    <a:bodyPr/>
                    <a:lstStyle/>
                    <a:p>
                      <a:pPr algn="ctr">
                        <a:lnSpc>
                          <a:spcPct val="200000"/>
                        </a:lnSpc>
                        <a:spcBef>
                          <a:spcPts val="10"/>
                        </a:spcBef>
                        <a:spcAft>
                          <a:spcPts val="10"/>
                        </a:spcAft>
                      </a:pPr>
                      <a:endParaRPr lang="en-GB" sz="1600" b="1" i="0" dirty="0">
                        <a:latin typeface="Times New Roman"/>
                        <a:ea typeface="Cambria"/>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081EA3C9-CCEE-4757-867B-5F71AAF87FD1}"/>
              </a:ext>
            </a:extLst>
          </p:cNvPr>
          <p:cNvSpPr txBox="1"/>
          <p:nvPr/>
        </p:nvSpPr>
        <p:spPr>
          <a:xfrm>
            <a:off x="5465841" y="2560806"/>
            <a:ext cx="1531958" cy="492443"/>
          </a:xfrm>
          <a:prstGeom prst="rect">
            <a:avLst/>
          </a:prstGeom>
          <a:noFill/>
        </p:spPr>
        <p:txBody>
          <a:bodyPr wrap="none" rtlCol="0">
            <a:spAutoFit/>
          </a:bodyPr>
          <a:lstStyle/>
          <a:p>
            <a:r>
              <a:rPr lang="en-US" sz="2600" b="1" dirty="0">
                <a:solidFill>
                  <a:schemeClr val="bg1"/>
                </a:solidFill>
                <a:cs typeface="Palatino"/>
              </a:rPr>
              <a:t>Processes</a:t>
            </a:r>
          </a:p>
        </p:txBody>
      </p:sp>
      <p:sp>
        <p:nvSpPr>
          <p:cNvPr id="8" name="Rectangle 7">
            <a:extLst>
              <a:ext uri="{FF2B5EF4-FFF2-40B4-BE49-F238E27FC236}">
                <a16:creationId xmlns:a16="http://schemas.microsoft.com/office/drawing/2014/main" id="{FD90C92E-DE33-448C-A6B3-71B7B6DEA223}"/>
              </a:ext>
            </a:extLst>
          </p:cNvPr>
          <p:cNvSpPr/>
          <p:nvPr/>
        </p:nvSpPr>
        <p:spPr>
          <a:xfrm>
            <a:off x="2389038" y="3622145"/>
            <a:ext cx="7584144" cy="367573"/>
          </a:xfrm>
          <a:prstGeom prst="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AEFF75-155C-4EE8-9C27-99554E18B200}"/>
              </a:ext>
            </a:extLst>
          </p:cNvPr>
          <p:cNvSpPr/>
          <p:nvPr/>
        </p:nvSpPr>
        <p:spPr>
          <a:xfrm>
            <a:off x="2389038" y="4037055"/>
            <a:ext cx="7584144" cy="362358"/>
          </a:xfrm>
          <a:prstGeom prst="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2E0D552-96C9-7DBA-671D-37F6332F03BA}"/>
              </a:ext>
            </a:extLst>
          </p:cNvPr>
          <p:cNvGrpSpPr/>
          <p:nvPr/>
        </p:nvGrpSpPr>
        <p:grpSpPr>
          <a:xfrm>
            <a:off x="136458" y="326164"/>
            <a:ext cx="1403484" cy="1403484"/>
            <a:chOff x="136458" y="326164"/>
            <a:chExt cx="1403484" cy="1403484"/>
          </a:xfrm>
        </p:grpSpPr>
        <p:grpSp>
          <p:nvGrpSpPr>
            <p:cNvPr id="11" name="Group 10">
              <a:extLst>
                <a:ext uri="{FF2B5EF4-FFF2-40B4-BE49-F238E27FC236}">
                  <a16:creationId xmlns:a16="http://schemas.microsoft.com/office/drawing/2014/main" id="{2A6A607D-1799-5771-F62A-73E42254D05E}"/>
                </a:ext>
              </a:extLst>
            </p:cNvPr>
            <p:cNvGrpSpPr/>
            <p:nvPr/>
          </p:nvGrpSpPr>
          <p:grpSpPr>
            <a:xfrm>
              <a:off x="136458" y="326164"/>
              <a:ext cx="1403484" cy="1403484"/>
              <a:chOff x="136458" y="326164"/>
              <a:chExt cx="1403484" cy="1403484"/>
            </a:xfrm>
          </p:grpSpPr>
          <p:pic>
            <p:nvPicPr>
              <p:cNvPr id="13" name="Graphic 12" descr="Brainstorm with solid fill">
                <a:extLst>
                  <a:ext uri="{FF2B5EF4-FFF2-40B4-BE49-F238E27FC236}">
                    <a16:creationId xmlns:a16="http://schemas.microsoft.com/office/drawing/2014/main" id="{361749A5-CCF8-E711-FA40-DF02ED7651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14" name="Oval 13">
                <a:extLst>
                  <a:ext uri="{FF2B5EF4-FFF2-40B4-BE49-F238E27FC236}">
                    <a16:creationId xmlns:a16="http://schemas.microsoft.com/office/drawing/2014/main" id="{90E943C3-408F-9903-F805-942270F3F9A8}"/>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Cauldron with solid fill">
              <a:extLst>
                <a:ext uri="{FF2B5EF4-FFF2-40B4-BE49-F238E27FC236}">
                  <a16:creationId xmlns:a16="http://schemas.microsoft.com/office/drawing/2014/main" id="{56FD40AA-8658-D595-B3BC-61263D6DE766}"/>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314" y="458968"/>
              <a:ext cx="636814" cy="636814"/>
            </a:xfrm>
            <a:prstGeom prst="rect">
              <a:avLst/>
            </a:prstGeom>
          </p:spPr>
        </p:pic>
      </p:grpSp>
      <p:sp>
        <p:nvSpPr>
          <p:cNvPr id="15" name="Content Placeholder 2">
            <a:extLst>
              <a:ext uri="{FF2B5EF4-FFF2-40B4-BE49-F238E27FC236}">
                <a16:creationId xmlns:a16="http://schemas.microsoft.com/office/drawing/2014/main" id="{2A42ABE1-CB65-FF2A-38F2-2D4DBF7FC3B6}"/>
              </a:ext>
            </a:extLst>
          </p:cNvPr>
          <p:cNvSpPr txBox="1">
            <a:spLocks/>
          </p:cNvSpPr>
          <p:nvPr/>
        </p:nvSpPr>
        <p:spPr>
          <a:xfrm>
            <a:off x="1083128" y="2377586"/>
            <a:ext cx="10515600" cy="639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en-US" sz="2400" dirty="0"/>
              <a:t>A unified theory of intelligence based on the sampling theories (Thomson, 1916)</a:t>
            </a:r>
          </a:p>
        </p:txBody>
      </p:sp>
      <p:sp>
        <p:nvSpPr>
          <p:cNvPr id="18" name="Footer Placeholder 17">
            <a:extLst>
              <a:ext uri="{FF2B5EF4-FFF2-40B4-BE49-F238E27FC236}">
                <a16:creationId xmlns:a16="http://schemas.microsoft.com/office/drawing/2014/main" id="{7604231E-09AE-92A9-A755-27AAC8C9FF72}"/>
              </a:ext>
            </a:extLst>
          </p:cNvPr>
          <p:cNvSpPr>
            <a:spLocks noGrp="1"/>
          </p:cNvSpPr>
          <p:nvPr>
            <p:ph type="ftr" sz="quarter" idx="11"/>
          </p:nvPr>
        </p:nvSpPr>
        <p:spPr/>
        <p:txBody>
          <a:bodyPr/>
          <a:lstStyle/>
          <a:p>
            <a:r>
              <a:rPr lang="en-US"/>
              <a:t>Tarleton State Job Talk</a:t>
            </a:r>
            <a:endParaRPr lang="en-US" dirty="0"/>
          </a:p>
        </p:txBody>
      </p:sp>
      <p:sp>
        <p:nvSpPr>
          <p:cNvPr id="19" name="Rectangle 18">
            <a:extLst>
              <a:ext uri="{FF2B5EF4-FFF2-40B4-BE49-F238E27FC236}">
                <a16:creationId xmlns:a16="http://schemas.microsoft.com/office/drawing/2014/main" id="{69B2A312-3646-71B9-B236-E7539C908A62}"/>
              </a:ext>
            </a:extLst>
          </p:cNvPr>
          <p:cNvSpPr/>
          <p:nvPr/>
        </p:nvSpPr>
        <p:spPr>
          <a:xfrm>
            <a:off x="3352800" y="3529205"/>
            <a:ext cx="844296" cy="921026"/>
          </a:xfrm>
          <a:prstGeom prst="rect">
            <a:avLst/>
          </a:prstGeom>
          <a:solidFill>
            <a:srgbClr val="00B0F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360E82-F547-1903-55AB-8715CDA6B07B}"/>
              </a:ext>
            </a:extLst>
          </p:cNvPr>
          <p:cNvSpPr/>
          <p:nvPr/>
        </p:nvSpPr>
        <p:spPr>
          <a:xfrm>
            <a:off x="6572369" y="3568183"/>
            <a:ext cx="434500" cy="921026"/>
          </a:xfrm>
          <a:prstGeom prst="rect">
            <a:avLst/>
          </a:prstGeom>
          <a:solidFill>
            <a:srgbClr val="00B0F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4D7BA87-19A5-DA5F-9B7E-A858B0D995CD}"/>
              </a:ext>
            </a:extLst>
          </p:cNvPr>
          <p:cNvSpPr/>
          <p:nvPr/>
        </p:nvSpPr>
        <p:spPr>
          <a:xfrm>
            <a:off x="6148029" y="3568182"/>
            <a:ext cx="434500" cy="2512341"/>
          </a:xfrm>
          <a:prstGeom prst="rect">
            <a:avLst/>
          </a:prstGeom>
          <a:solidFill>
            <a:srgbClr val="00B0F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08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1.04167E-6 3.7037E-6 L -1.04167E-6 0.25 " pathEditMode="relative" rAng="0" ptsTypes="AA">
                                      <p:cBhvr>
                                        <p:cTn id="22" dur="500" fill="hold"/>
                                        <p:tgtEl>
                                          <p:spTgt spid="9"/>
                                        </p:tgtEl>
                                        <p:attrNameLst>
                                          <p:attrName>ppt_x</p:attrName>
                                          <p:attrName>ppt_y</p:attrName>
                                        </p:attrNameLst>
                                      </p:cBhvr>
                                      <p:rCtr x="0" y="12500"/>
                                    </p:animMotion>
                                  </p:childTnLst>
                                </p:cTn>
                              </p:par>
                              <p:par>
                                <p:cTn id="23" presetID="10" presetClass="exit" presetSubtype="0" fill="hold" grpId="1"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9" grpId="0" animBg="1"/>
      <p:bldP spid="19" grpId="1" animBg="1"/>
      <p:bldP spid="20" grpId="0" animBg="1"/>
      <p:bldP spid="20" grpId="1"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120" y="317814"/>
            <a:ext cx="10927080" cy="1700784"/>
          </a:xfrm>
        </p:spPr>
        <p:txBody>
          <a:bodyPr>
            <a:normAutofit/>
          </a:bodyPr>
          <a:lstStyle/>
          <a:p>
            <a:r>
              <a:rPr lang="en-US" sz="4800" dirty="0">
                <a:solidFill>
                  <a:schemeClr val="bg1"/>
                </a:solidFill>
              </a:rPr>
              <a:t>    POT Sampling Mechanisms (POT-V)</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lnSpcReduction="10000"/>
          </a:bodyPr>
          <a:lstStyle/>
          <a:p>
            <a:pPr marL="914400" lvl="1" indent="-457200">
              <a:lnSpc>
                <a:spcPct val="100000"/>
              </a:lnSpc>
              <a:spcBef>
                <a:spcPts val="1200"/>
              </a:spcBef>
              <a:buFont typeface="+mj-lt"/>
              <a:buAutoNum type="arabicPeriod"/>
            </a:pPr>
            <a:r>
              <a:rPr lang="en-US" dirty="0"/>
              <a:t>Domain-general and domain-specific processes are sampled in </a:t>
            </a:r>
            <a:r>
              <a:rPr lang="en-US" b="1" dirty="0">
                <a:solidFill>
                  <a:srgbClr val="FF0000"/>
                </a:solidFill>
              </a:rPr>
              <a:t>an overlapping manner</a:t>
            </a:r>
            <a:r>
              <a:rPr lang="en-US" dirty="0">
                <a:solidFill>
                  <a:srgbClr val="FF0000"/>
                </a:solidFill>
              </a:rPr>
              <a:t> </a:t>
            </a:r>
            <a:r>
              <a:rPr lang="en-US" dirty="0"/>
              <a:t>across a battery of tests</a:t>
            </a:r>
          </a:p>
          <a:p>
            <a:pPr marL="914400" lvl="1" indent="-457200">
              <a:lnSpc>
                <a:spcPct val="100000"/>
              </a:lnSpc>
              <a:spcBef>
                <a:spcPts val="1200"/>
              </a:spcBef>
              <a:buFont typeface="+mj-lt"/>
              <a:buAutoNum type="arabicPeriod"/>
            </a:pPr>
            <a:r>
              <a:rPr lang="en-US" dirty="0"/>
              <a:t>Executive attention processes (as domain-general processes) are sampled more often than</a:t>
            </a:r>
            <a:r>
              <a:rPr lang="en-US" b="1" dirty="0"/>
              <a:t> </a:t>
            </a:r>
            <a:r>
              <a:rPr lang="en-US" dirty="0"/>
              <a:t>domain-specific processes across different tasks</a:t>
            </a:r>
          </a:p>
          <a:p>
            <a:pPr marL="914400" lvl="1" indent="-457200">
              <a:lnSpc>
                <a:spcPct val="100000"/>
              </a:lnSpc>
              <a:spcBef>
                <a:spcPts val="1200"/>
              </a:spcBef>
              <a:buFont typeface="+mj-lt"/>
              <a:buAutoNum type="arabicPeriod"/>
            </a:pPr>
            <a:r>
              <a:rPr lang="en-US" dirty="0"/>
              <a:t>Executive attention processes are also sampled more often in fluid reasoning tasks than in domain-specific tasks</a:t>
            </a:r>
          </a:p>
          <a:p>
            <a:pPr marL="914400" lvl="1" indent="-457200">
              <a:lnSpc>
                <a:spcPct val="100000"/>
              </a:lnSpc>
              <a:spcBef>
                <a:spcPts val="1200"/>
              </a:spcBef>
              <a:buFont typeface="+mj-lt"/>
              <a:buAutoNum type="arabicPeriod"/>
            </a:pPr>
            <a:r>
              <a:rPr lang="en-US" dirty="0"/>
              <a:t>The sampled processes are </a:t>
            </a:r>
            <a:r>
              <a:rPr lang="en-US" b="1" dirty="0">
                <a:solidFill>
                  <a:srgbClr val="FF0000"/>
                </a:solidFill>
              </a:rPr>
              <a:t>compensatory</a:t>
            </a:r>
            <a:r>
              <a:rPr lang="en-US" b="1" dirty="0"/>
              <a:t> </a:t>
            </a:r>
            <a:r>
              <a:rPr lang="en-US" dirty="0"/>
              <a:t>within each domain and </a:t>
            </a:r>
            <a:r>
              <a:rPr lang="en-US" b="1" dirty="0">
                <a:solidFill>
                  <a:srgbClr val="FF0000"/>
                </a:solidFill>
              </a:rPr>
              <a:t>non-compensatory</a:t>
            </a:r>
            <a:r>
              <a:rPr lang="en-US" dirty="0"/>
              <a:t> across domains</a:t>
            </a:r>
          </a:p>
          <a:p>
            <a:endParaRPr lang="en-US" dirty="0"/>
          </a:p>
        </p:txBody>
      </p:sp>
      <p:sp>
        <p:nvSpPr>
          <p:cNvPr id="4" name="Slide Number Placeholder 3">
            <a:extLst>
              <a:ext uri="{FF2B5EF4-FFF2-40B4-BE49-F238E27FC236}">
                <a16:creationId xmlns:a16="http://schemas.microsoft.com/office/drawing/2014/main" id="{9F0C7B20-8E42-4AA4-8124-D1BB1B38A949}"/>
              </a:ext>
            </a:extLst>
          </p:cNvPr>
          <p:cNvSpPr>
            <a:spLocks noGrp="1"/>
          </p:cNvSpPr>
          <p:nvPr>
            <p:ph type="sldNum" sz="quarter" idx="12"/>
          </p:nvPr>
        </p:nvSpPr>
        <p:spPr/>
        <p:txBody>
          <a:bodyPr/>
          <a:lstStyle/>
          <a:p>
            <a:fld id="{BEE8EF54-FDF4-476B-B603-7BFA94A1B6BA}" type="slidenum">
              <a:rPr lang="en-US" smtClean="0"/>
              <a:t>21</a:t>
            </a:fld>
            <a:endParaRPr lang="en-US"/>
          </a:p>
        </p:txBody>
      </p:sp>
      <p:grpSp>
        <p:nvGrpSpPr>
          <p:cNvPr id="5" name="Group 4">
            <a:extLst>
              <a:ext uri="{FF2B5EF4-FFF2-40B4-BE49-F238E27FC236}">
                <a16:creationId xmlns:a16="http://schemas.microsoft.com/office/drawing/2014/main" id="{95A9501C-B096-0D17-ABCF-11BE41B18484}"/>
              </a:ext>
            </a:extLst>
          </p:cNvPr>
          <p:cNvGrpSpPr/>
          <p:nvPr/>
        </p:nvGrpSpPr>
        <p:grpSpPr>
          <a:xfrm>
            <a:off x="136458" y="326164"/>
            <a:ext cx="1403484" cy="1403484"/>
            <a:chOff x="136458" y="326164"/>
            <a:chExt cx="1403484" cy="1403484"/>
          </a:xfrm>
        </p:grpSpPr>
        <p:grpSp>
          <p:nvGrpSpPr>
            <p:cNvPr id="6" name="Group 5">
              <a:extLst>
                <a:ext uri="{FF2B5EF4-FFF2-40B4-BE49-F238E27FC236}">
                  <a16:creationId xmlns:a16="http://schemas.microsoft.com/office/drawing/2014/main" id="{B5CA4E41-E526-0E76-E593-4E7159BA3B58}"/>
                </a:ext>
              </a:extLst>
            </p:cNvPr>
            <p:cNvGrpSpPr/>
            <p:nvPr/>
          </p:nvGrpSpPr>
          <p:grpSpPr>
            <a:xfrm>
              <a:off x="136458" y="326164"/>
              <a:ext cx="1403484" cy="1403484"/>
              <a:chOff x="136458" y="326164"/>
              <a:chExt cx="1403484" cy="1403484"/>
            </a:xfrm>
          </p:grpSpPr>
          <p:pic>
            <p:nvPicPr>
              <p:cNvPr id="8" name="Graphic 7" descr="Brainstorm with solid fill">
                <a:extLst>
                  <a:ext uri="{FF2B5EF4-FFF2-40B4-BE49-F238E27FC236}">
                    <a16:creationId xmlns:a16="http://schemas.microsoft.com/office/drawing/2014/main" id="{77CCAC1A-6072-2B4C-7F13-C536D048BB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9" name="Oval 8">
                <a:extLst>
                  <a:ext uri="{FF2B5EF4-FFF2-40B4-BE49-F238E27FC236}">
                    <a16:creationId xmlns:a16="http://schemas.microsoft.com/office/drawing/2014/main" id="{894A5BC3-AF1F-8EFA-0574-5792D1DBAE85}"/>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uldron with solid fill">
              <a:extLst>
                <a:ext uri="{FF2B5EF4-FFF2-40B4-BE49-F238E27FC236}">
                  <a16:creationId xmlns:a16="http://schemas.microsoft.com/office/drawing/2014/main" id="{FB545585-4A4D-993F-7DA6-B45A98202CC0}"/>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314" y="458968"/>
              <a:ext cx="636814" cy="636814"/>
            </a:xfrm>
            <a:prstGeom prst="rect">
              <a:avLst/>
            </a:prstGeom>
          </p:spPr>
        </p:pic>
      </p:grpSp>
      <p:sp>
        <p:nvSpPr>
          <p:cNvPr id="12" name="Footer Placeholder 11">
            <a:extLst>
              <a:ext uri="{FF2B5EF4-FFF2-40B4-BE49-F238E27FC236}">
                <a16:creationId xmlns:a16="http://schemas.microsoft.com/office/drawing/2014/main" id="{0DAEFDF5-E73F-09FD-E641-847958BFD717}"/>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13916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sz="4800" dirty="0">
                <a:solidFill>
                  <a:schemeClr val="bg1"/>
                </a:solidFill>
              </a:rPr>
              <a:t>    POT IRT Model (POT-I)</a:t>
            </a:r>
          </a:p>
        </p:txBody>
      </p:sp>
      <p:pic>
        <p:nvPicPr>
          <p:cNvPr id="4" name="Content Placeholder 3">
            <a:extLst>
              <a:ext uri="{FF2B5EF4-FFF2-40B4-BE49-F238E27FC236}">
                <a16:creationId xmlns:a16="http://schemas.microsoft.com/office/drawing/2014/main" id="{EF00A30B-790B-41BD-A0A6-2B9698C983CB}"/>
              </a:ext>
            </a:extLst>
          </p:cNvPr>
          <p:cNvPicPr>
            <a:picLocks/>
          </p:cNvPicPr>
          <p:nvPr/>
        </p:nvPicPr>
        <p:blipFill rotWithShape="1">
          <a:blip r:embed="rId3">
            <a:extLst>
              <a:ext uri="{28A0092B-C50C-407E-A947-70E740481C1C}">
                <a14:useLocalDpi xmlns:a14="http://schemas.microsoft.com/office/drawing/2010/main" val="0"/>
              </a:ext>
            </a:extLst>
          </a:blip>
          <a:srcRect t="-2" b="647"/>
          <a:stretch/>
        </p:blipFill>
        <p:spPr>
          <a:xfrm>
            <a:off x="2977733" y="2459467"/>
            <a:ext cx="6596090" cy="3896038"/>
          </a:xfrm>
          <a:prstGeom prst="rect">
            <a:avLst/>
          </a:prstGeom>
          <a:noFill/>
        </p:spPr>
      </p:pic>
      <p:sp>
        <p:nvSpPr>
          <p:cNvPr id="3" name="Slide Number Placeholder 2">
            <a:extLst>
              <a:ext uri="{FF2B5EF4-FFF2-40B4-BE49-F238E27FC236}">
                <a16:creationId xmlns:a16="http://schemas.microsoft.com/office/drawing/2014/main" id="{A950FD06-A419-4789-B8BA-425BD3DC8577}"/>
              </a:ext>
            </a:extLst>
          </p:cNvPr>
          <p:cNvSpPr>
            <a:spLocks noGrp="1"/>
          </p:cNvSpPr>
          <p:nvPr>
            <p:ph type="sldNum" sz="quarter" idx="12"/>
          </p:nvPr>
        </p:nvSpPr>
        <p:spPr/>
        <p:txBody>
          <a:bodyPr/>
          <a:lstStyle/>
          <a:p>
            <a:fld id="{BEE8EF54-FDF4-476B-B603-7BFA94A1B6BA}" type="slidenum">
              <a:rPr lang="en-US" smtClean="0"/>
              <a:t>22</a:t>
            </a:fld>
            <a:endParaRPr lang="en-US"/>
          </a:p>
        </p:txBody>
      </p:sp>
      <p:sp>
        <p:nvSpPr>
          <p:cNvPr id="8" name="Rectangle 7">
            <a:extLst>
              <a:ext uri="{FF2B5EF4-FFF2-40B4-BE49-F238E27FC236}">
                <a16:creationId xmlns:a16="http://schemas.microsoft.com/office/drawing/2014/main" id="{72172C43-450F-4D8F-9158-510414F8FE4C}"/>
              </a:ext>
            </a:extLst>
          </p:cNvPr>
          <p:cNvSpPr/>
          <p:nvPr/>
        </p:nvSpPr>
        <p:spPr>
          <a:xfrm>
            <a:off x="6968024" y="2452492"/>
            <a:ext cx="746464" cy="457743"/>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2B1348-29EC-4D82-BF05-443F6416CECC}"/>
              </a:ext>
            </a:extLst>
          </p:cNvPr>
          <p:cNvSpPr/>
          <p:nvPr/>
        </p:nvSpPr>
        <p:spPr>
          <a:xfrm>
            <a:off x="2812136" y="5737271"/>
            <a:ext cx="6761687" cy="625209"/>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CC4842-5CFE-417E-A16A-452294795F6B}"/>
              </a:ext>
            </a:extLst>
          </p:cNvPr>
          <p:cNvSpPr/>
          <p:nvPr/>
        </p:nvSpPr>
        <p:spPr>
          <a:xfrm>
            <a:off x="6275778" y="2458622"/>
            <a:ext cx="519953" cy="962865"/>
          </a:xfrm>
          <a:prstGeom prst="rect">
            <a:avLst/>
          </a:prstGeom>
          <a:solidFill>
            <a:srgbClr val="0070C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732AF6-CC1D-4B07-8758-50B8FB8F07D8}"/>
              </a:ext>
            </a:extLst>
          </p:cNvPr>
          <p:cNvSpPr/>
          <p:nvPr/>
        </p:nvSpPr>
        <p:spPr>
          <a:xfrm>
            <a:off x="2812136" y="5371301"/>
            <a:ext cx="6761687" cy="365125"/>
          </a:xfrm>
          <a:prstGeom prst="rect">
            <a:avLst/>
          </a:prstGeom>
          <a:solidFill>
            <a:srgbClr val="0070C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23996D-CEC0-DEED-082F-5BF609CBE81E}"/>
              </a:ext>
            </a:extLst>
          </p:cNvPr>
          <p:cNvGrpSpPr/>
          <p:nvPr/>
        </p:nvGrpSpPr>
        <p:grpSpPr>
          <a:xfrm>
            <a:off x="136458" y="326164"/>
            <a:ext cx="1403484" cy="1403484"/>
            <a:chOff x="136458" y="326164"/>
            <a:chExt cx="1403484" cy="1403484"/>
          </a:xfrm>
        </p:grpSpPr>
        <p:grpSp>
          <p:nvGrpSpPr>
            <p:cNvPr id="6" name="Group 5">
              <a:extLst>
                <a:ext uri="{FF2B5EF4-FFF2-40B4-BE49-F238E27FC236}">
                  <a16:creationId xmlns:a16="http://schemas.microsoft.com/office/drawing/2014/main" id="{3C1D4B1A-BA3B-9A89-792A-1E4FC1C306C9}"/>
                </a:ext>
              </a:extLst>
            </p:cNvPr>
            <p:cNvGrpSpPr/>
            <p:nvPr/>
          </p:nvGrpSpPr>
          <p:grpSpPr>
            <a:xfrm>
              <a:off x="136458" y="326164"/>
              <a:ext cx="1403484" cy="1403484"/>
              <a:chOff x="136458" y="326164"/>
              <a:chExt cx="1403484" cy="1403484"/>
            </a:xfrm>
          </p:grpSpPr>
          <p:pic>
            <p:nvPicPr>
              <p:cNvPr id="12" name="Graphic 11" descr="Brainstorm with solid fill">
                <a:extLst>
                  <a:ext uri="{FF2B5EF4-FFF2-40B4-BE49-F238E27FC236}">
                    <a16:creationId xmlns:a16="http://schemas.microsoft.com/office/drawing/2014/main" id="{76A437EC-1BFE-80CC-8C58-97EBFC8090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36458" y="326164"/>
                <a:ext cx="1403484" cy="1403484"/>
              </a:xfrm>
              <a:prstGeom prst="rect">
                <a:avLst/>
              </a:prstGeom>
            </p:spPr>
          </p:pic>
          <p:sp>
            <p:nvSpPr>
              <p:cNvPr id="13" name="Oval 12">
                <a:extLst>
                  <a:ext uri="{FF2B5EF4-FFF2-40B4-BE49-F238E27FC236}">
                    <a16:creationId xmlns:a16="http://schemas.microsoft.com/office/drawing/2014/main" id="{AE5BB139-B05C-8193-F3B8-0B313B4990C3}"/>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uldron with solid fill">
              <a:extLst>
                <a:ext uri="{FF2B5EF4-FFF2-40B4-BE49-F238E27FC236}">
                  <a16:creationId xmlns:a16="http://schemas.microsoft.com/office/drawing/2014/main" id="{59DF65E0-572C-7E34-BDDE-255FE7DC185A}"/>
                </a:ext>
              </a:extLst>
            </p:cNvPr>
            <p:cNvPicPr>
              <a:picLocks noChangeAspect="1"/>
            </p:cNvPicPr>
            <p:nvPr/>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6314" y="458968"/>
              <a:ext cx="636814" cy="636814"/>
            </a:xfrm>
            <a:prstGeom prst="rect">
              <a:avLst/>
            </a:prstGeom>
          </p:spPr>
        </p:pic>
      </p:grpSp>
      <p:sp>
        <p:nvSpPr>
          <p:cNvPr id="16" name="Footer Placeholder 15">
            <a:extLst>
              <a:ext uri="{FF2B5EF4-FFF2-40B4-BE49-F238E27FC236}">
                <a16:creationId xmlns:a16="http://schemas.microsoft.com/office/drawing/2014/main" id="{11D6D8C3-C07F-7B42-C8F6-DACB56159ACD}"/>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413513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sz="4800" dirty="0">
                <a:solidFill>
                  <a:schemeClr val="bg1"/>
                </a:solidFill>
              </a:rPr>
              <a:t>    POT Structural Model (POT-S)</a:t>
            </a:r>
          </a:p>
        </p:txBody>
      </p:sp>
      <p:sp>
        <p:nvSpPr>
          <p:cNvPr id="3" name="Slide Number Placeholder 2">
            <a:extLst>
              <a:ext uri="{FF2B5EF4-FFF2-40B4-BE49-F238E27FC236}">
                <a16:creationId xmlns:a16="http://schemas.microsoft.com/office/drawing/2014/main" id="{EC2B1CEA-58A7-43D3-8E9B-8876A11EDCE4}"/>
              </a:ext>
            </a:extLst>
          </p:cNvPr>
          <p:cNvSpPr>
            <a:spLocks noGrp="1"/>
          </p:cNvSpPr>
          <p:nvPr>
            <p:ph type="sldNum" sz="quarter" idx="12"/>
          </p:nvPr>
        </p:nvSpPr>
        <p:spPr/>
        <p:txBody>
          <a:bodyPr/>
          <a:lstStyle/>
          <a:p>
            <a:fld id="{BEE8EF54-FDF4-476B-B603-7BFA94A1B6BA}" type="slidenum">
              <a:rPr lang="en-US" smtClean="0"/>
              <a:t>23</a:t>
            </a:fld>
            <a:endParaRPr lang="en-US"/>
          </a:p>
        </p:txBody>
      </p:sp>
      <p:grpSp>
        <p:nvGrpSpPr>
          <p:cNvPr id="5" name="Group 4">
            <a:extLst>
              <a:ext uri="{FF2B5EF4-FFF2-40B4-BE49-F238E27FC236}">
                <a16:creationId xmlns:a16="http://schemas.microsoft.com/office/drawing/2014/main" id="{DEC5622E-0C0E-B7B6-084C-E146A8491731}"/>
              </a:ext>
            </a:extLst>
          </p:cNvPr>
          <p:cNvGrpSpPr/>
          <p:nvPr/>
        </p:nvGrpSpPr>
        <p:grpSpPr>
          <a:xfrm>
            <a:off x="136458" y="326164"/>
            <a:ext cx="1403484" cy="1403484"/>
            <a:chOff x="136458" y="326164"/>
            <a:chExt cx="1403484" cy="1403484"/>
          </a:xfrm>
        </p:grpSpPr>
        <p:grpSp>
          <p:nvGrpSpPr>
            <p:cNvPr id="6" name="Group 5">
              <a:extLst>
                <a:ext uri="{FF2B5EF4-FFF2-40B4-BE49-F238E27FC236}">
                  <a16:creationId xmlns:a16="http://schemas.microsoft.com/office/drawing/2014/main" id="{43CFB2E1-1848-AC58-3CB2-0FFBBCE1A2AD}"/>
                </a:ext>
              </a:extLst>
            </p:cNvPr>
            <p:cNvGrpSpPr/>
            <p:nvPr/>
          </p:nvGrpSpPr>
          <p:grpSpPr>
            <a:xfrm>
              <a:off x="136458" y="326164"/>
              <a:ext cx="1403484" cy="1403484"/>
              <a:chOff x="136458" y="326164"/>
              <a:chExt cx="1403484" cy="1403484"/>
            </a:xfrm>
          </p:grpSpPr>
          <p:pic>
            <p:nvPicPr>
              <p:cNvPr id="8" name="Graphic 7" descr="Brainstorm with solid fill">
                <a:extLst>
                  <a:ext uri="{FF2B5EF4-FFF2-40B4-BE49-F238E27FC236}">
                    <a16:creationId xmlns:a16="http://schemas.microsoft.com/office/drawing/2014/main" id="{511FD489-34C3-A074-FFE7-722C7B7F16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9" name="Oval 8">
                <a:extLst>
                  <a:ext uri="{FF2B5EF4-FFF2-40B4-BE49-F238E27FC236}">
                    <a16:creationId xmlns:a16="http://schemas.microsoft.com/office/drawing/2014/main" id="{00E9DAE9-BFC3-BEB1-CE7E-AECA3E709D62}"/>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uldron with solid fill">
              <a:extLst>
                <a:ext uri="{FF2B5EF4-FFF2-40B4-BE49-F238E27FC236}">
                  <a16:creationId xmlns:a16="http://schemas.microsoft.com/office/drawing/2014/main" id="{B5B7D69E-6E0F-FAEF-9C93-58151F2C547D}"/>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314" y="458968"/>
              <a:ext cx="636814" cy="636814"/>
            </a:xfrm>
            <a:prstGeom prst="rect">
              <a:avLst/>
            </a:prstGeom>
          </p:spPr>
        </p:pic>
      </p:grpSp>
      <p:pic>
        <p:nvPicPr>
          <p:cNvPr id="10" name="Content Placeholder 3">
            <a:extLst>
              <a:ext uri="{FF2B5EF4-FFF2-40B4-BE49-F238E27FC236}">
                <a16:creationId xmlns:a16="http://schemas.microsoft.com/office/drawing/2014/main" id="{6EEFBFCF-1F8B-14A8-5FCF-7632EFBFFEEB}"/>
              </a:ext>
            </a:extLst>
          </p:cNvPr>
          <p:cNvPicPr>
            <a:picLocks noChangeAspect="1"/>
          </p:cNvPicPr>
          <p:nvPr/>
        </p:nvPicPr>
        <p:blipFill rotWithShape="1">
          <a:blip r:embed="rId7">
            <a:extLst>
              <a:ext uri="{28A0092B-C50C-407E-A947-70E740481C1C}">
                <a14:useLocalDpi xmlns:a14="http://schemas.microsoft.com/office/drawing/2010/main" val="0"/>
              </a:ext>
            </a:extLst>
          </a:blip>
          <a:srcRect l="-3338" t="1742" r="-2506" b="14237"/>
          <a:stretch/>
        </p:blipFill>
        <p:spPr>
          <a:xfrm>
            <a:off x="5601453" y="2492976"/>
            <a:ext cx="6149718" cy="3388995"/>
          </a:xfrm>
          <a:prstGeom prst="rect">
            <a:avLst/>
          </a:prstGeom>
          <a:solidFill>
            <a:schemeClr val="bg1"/>
          </a:solidFill>
        </p:spPr>
      </p:pic>
      <p:sp>
        <p:nvSpPr>
          <p:cNvPr id="13" name="TextBox 12">
            <a:extLst>
              <a:ext uri="{FF2B5EF4-FFF2-40B4-BE49-F238E27FC236}">
                <a16:creationId xmlns:a16="http://schemas.microsoft.com/office/drawing/2014/main" id="{7521BF6D-ACD0-33BF-9869-AE38C5D294DC}"/>
              </a:ext>
            </a:extLst>
          </p:cNvPr>
          <p:cNvSpPr txBox="1"/>
          <p:nvPr/>
        </p:nvSpPr>
        <p:spPr>
          <a:xfrm>
            <a:off x="1290918" y="2689412"/>
            <a:ext cx="4310535" cy="369332"/>
          </a:xfrm>
          <a:prstGeom prst="rect">
            <a:avLst/>
          </a:prstGeom>
          <a:noFill/>
        </p:spPr>
        <p:txBody>
          <a:bodyPr wrap="square" rtlCol="0">
            <a:spAutoFit/>
          </a:bodyPr>
          <a:lstStyle/>
          <a:p>
            <a:r>
              <a:rPr lang="en-US" dirty="0"/>
              <a:t>Kovacs &amp; Conway (2016)</a:t>
            </a:r>
          </a:p>
        </p:txBody>
      </p:sp>
      <p:sp>
        <p:nvSpPr>
          <p:cNvPr id="14" name="Footer Placeholder 13">
            <a:extLst>
              <a:ext uri="{FF2B5EF4-FFF2-40B4-BE49-F238E27FC236}">
                <a16:creationId xmlns:a16="http://schemas.microsoft.com/office/drawing/2014/main" id="{34167B84-9BCF-236D-F6DF-63E0B28703CE}"/>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51285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4411-665A-4204-869A-C398D8C6D4E2}"/>
              </a:ext>
            </a:extLst>
          </p:cNvPr>
          <p:cNvSpPr>
            <a:spLocks noGrp="1"/>
          </p:cNvSpPr>
          <p:nvPr>
            <p:ph type="title"/>
          </p:nvPr>
        </p:nvSpPr>
        <p:spPr/>
        <p:txBody>
          <a:bodyPr/>
          <a:lstStyle/>
          <a:p>
            <a:r>
              <a:rPr lang="en-US" dirty="0"/>
              <a:t>Simulating the Process Overlap Theory</a:t>
            </a:r>
          </a:p>
        </p:txBody>
      </p:sp>
      <p:sp>
        <p:nvSpPr>
          <p:cNvPr id="3" name="Text Placeholder 2">
            <a:extLst>
              <a:ext uri="{FF2B5EF4-FFF2-40B4-BE49-F238E27FC236}">
                <a16:creationId xmlns:a16="http://schemas.microsoft.com/office/drawing/2014/main" id="{DCAE85E1-91D4-4C37-ABF8-0D787EA9823F}"/>
              </a:ext>
            </a:extLst>
          </p:cNvPr>
          <p:cNvSpPr>
            <a:spLocks noGrp="1"/>
          </p:cNvSpPr>
          <p:nvPr>
            <p:ph type="body" idx="1"/>
          </p:nvPr>
        </p:nvSpPr>
        <p:spPr/>
        <p:txBody>
          <a:bodyPr>
            <a:normAutofit fontScale="92500" lnSpcReduction="20000"/>
          </a:bodyPr>
          <a:lstStyle/>
          <a:p>
            <a:r>
              <a:rPr lang="en-US" dirty="0"/>
              <a:t>A Unified Framework Bridging Psychometric and Cognitive Perspectives</a:t>
            </a:r>
          </a:p>
          <a:p>
            <a:r>
              <a:rPr lang="en-US" b="1" dirty="0"/>
              <a:t>Hao, Conway, Kovacs, &amp; </a:t>
            </a:r>
            <a:r>
              <a:rPr lang="en-US" b="1" dirty="0" err="1"/>
              <a:t>Snijder</a:t>
            </a:r>
            <a:r>
              <a:rPr lang="en-US" b="1" dirty="0"/>
              <a:t> (2023)</a:t>
            </a:r>
          </a:p>
        </p:txBody>
      </p:sp>
      <p:sp>
        <p:nvSpPr>
          <p:cNvPr id="4" name="Slide Number Placeholder 3">
            <a:extLst>
              <a:ext uri="{FF2B5EF4-FFF2-40B4-BE49-F238E27FC236}">
                <a16:creationId xmlns:a16="http://schemas.microsoft.com/office/drawing/2014/main" id="{7741891D-D45E-4D63-BC81-E0092BFE0BB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E8EF54-FDF4-476B-B603-7BFA94A1B6BA}" type="slidenum">
              <a:rPr lang="en-US" smtClean="0"/>
              <a:pPr/>
              <a:t>24</a:t>
            </a:fld>
            <a:endParaRPr lang="en-US"/>
          </a:p>
        </p:txBody>
      </p:sp>
    </p:spTree>
    <p:extLst>
      <p:ext uri="{BB962C8B-B14F-4D97-AF65-F5344CB8AC3E}">
        <p14:creationId xmlns:p14="http://schemas.microsoft.com/office/powerpoint/2010/main" val="117847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A Simulation Study of POT</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2683565"/>
            <a:ext cx="10515600" cy="3516818"/>
          </a:xfrm>
        </p:spPr>
        <p:txBody>
          <a:bodyPr/>
          <a:lstStyle/>
          <a:p>
            <a:r>
              <a:rPr lang="en-US" dirty="0"/>
              <a:t>The simulation translates the conceptual and IRT model of POT to </a:t>
            </a:r>
            <a:r>
              <a:rPr lang="en-US" dirty="0">
                <a:solidFill>
                  <a:srgbClr val="FF0000"/>
                </a:solidFill>
              </a:rPr>
              <a:t>sampling algorithms </a:t>
            </a:r>
            <a:r>
              <a:rPr lang="en-US" dirty="0"/>
              <a:t>on simulated matrices and demonstrates:</a:t>
            </a:r>
          </a:p>
          <a:p>
            <a:pPr lvl="1"/>
            <a:r>
              <a:rPr lang="en-US" dirty="0"/>
              <a:t>A) “</a:t>
            </a:r>
            <a:r>
              <a:rPr lang="en-US" i="1" dirty="0">
                <a:solidFill>
                  <a:srgbClr val="FF0000"/>
                </a:solidFill>
              </a:rPr>
              <a:t>g</a:t>
            </a:r>
            <a:r>
              <a:rPr lang="en-US" dirty="0"/>
              <a:t>” can emerge from the </a:t>
            </a:r>
            <a:r>
              <a:rPr lang="en-US" altLang="zh-CN" dirty="0"/>
              <a:t>simulated </a:t>
            </a:r>
            <a:r>
              <a:rPr lang="en-US" dirty="0"/>
              <a:t>test scores in the absence of a general cognitive ability</a:t>
            </a:r>
          </a:p>
          <a:p>
            <a:pPr lvl="1"/>
            <a:r>
              <a:rPr lang="en-US" dirty="0"/>
              <a:t>B) the </a:t>
            </a:r>
            <a:r>
              <a:rPr lang="en-US" dirty="0">
                <a:solidFill>
                  <a:srgbClr val="FF0000"/>
                </a:solidFill>
              </a:rPr>
              <a:t>broad ability factors </a:t>
            </a:r>
            <a:r>
              <a:rPr lang="en-US" dirty="0"/>
              <a:t>can emerge by introducing a distinction between domain-general and domain-specific processes, and how they are sampled by different types of tests</a:t>
            </a:r>
          </a:p>
        </p:txBody>
      </p:sp>
      <p:sp>
        <p:nvSpPr>
          <p:cNvPr id="3" name="Slide Number Placeholder 2">
            <a:extLst>
              <a:ext uri="{FF2B5EF4-FFF2-40B4-BE49-F238E27FC236}">
                <a16:creationId xmlns:a16="http://schemas.microsoft.com/office/drawing/2014/main" id="{9BAEA519-2B86-4E42-BC63-35F5DE6FAAFA}"/>
              </a:ext>
            </a:extLst>
          </p:cNvPr>
          <p:cNvSpPr>
            <a:spLocks noGrp="1"/>
          </p:cNvSpPr>
          <p:nvPr>
            <p:ph type="sldNum" sz="quarter" idx="12"/>
          </p:nvPr>
        </p:nvSpPr>
        <p:spPr/>
        <p:txBody>
          <a:bodyPr/>
          <a:lstStyle/>
          <a:p>
            <a:fld id="{BEE8EF54-FDF4-476B-B603-7BFA94A1B6BA}" type="slidenum">
              <a:rPr lang="en-US" smtClean="0"/>
              <a:t>25</a:t>
            </a:fld>
            <a:endParaRPr lang="en-US"/>
          </a:p>
        </p:txBody>
      </p:sp>
      <p:sp>
        <p:nvSpPr>
          <p:cNvPr id="7" name="Footer Placeholder 6">
            <a:extLst>
              <a:ext uri="{FF2B5EF4-FFF2-40B4-BE49-F238E27FC236}">
                <a16:creationId xmlns:a16="http://schemas.microsoft.com/office/drawing/2014/main" id="{08A9C19B-EB34-7270-B2FF-C72E6BB2128F}"/>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46681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Procedures</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2753139"/>
            <a:ext cx="10515600" cy="3447244"/>
          </a:xfrm>
        </p:spPr>
        <p:txBody>
          <a:bodyPr>
            <a:normAutofit/>
          </a:bodyPr>
          <a:lstStyle/>
          <a:p>
            <a:r>
              <a:rPr lang="en-US" dirty="0"/>
              <a:t>Simulate a sample of 1000 subjects performing 9 tests</a:t>
            </a:r>
          </a:p>
          <a:p>
            <a:pPr lvl="2"/>
            <a:r>
              <a:rPr lang="en-US" dirty="0"/>
              <a:t>Fluid, Verbal, &amp; Spatial</a:t>
            </a:r>
          </a:p>
          <a:p>
            <a:r>
              <a:rPr lang="en-US" dirty="0"/>
              <a:t>Each subject has a set of 60 cognitive processes</a:t>
            </a:r>
          </a:p>
          <a:p>
            <a:r>
              <a:rPr lang="en-US" dirty="0"/>
              <a:t>Apply 2 specific sampling algorithms to the simulated processes</a:t>
            </a:r>
          </a:p>
          <a:p>
            <a:pPr lvl="2"/>
            <a:r>
              <a:rPr lang="en-US" dirty="0"/>
              <a:t>The general sampling algorithm (GSM) vs The POT algorithm (POT)</a:t>
            </a:r>
          </a:p>
          <a:p>
            <a:r>
              <a:rPr lang="en-US" sz="2800" dirty="0"/>
              <a:t>200 simulations</a:t>
            </a:r>
          </a:p>
          <a:p>
            <a:endParaRPr lang="en-US" dirty="0"/>
          </a:p>
        </p:txBody>
      </p:sp>
      <p:sp>
        <p:nvSpPr>
          <p:cNvPr id="3" name="Slide Number Placeholder 2">
            <a:extLst>
              <a:ext uri="{FF2B5EF4-FFF2-40B4-BE49-F238E27FC236}">
                <a16:creationId xmlns:a16="http://schemas.microsoft.com/office/drawing/2014/main" id="{030D8DEE-5117-4177-9B34-3A539632BF64}"/>
              </a:ext>
            </a:extLst>
          </p:cNvPr>
          <p:cNvSpPr>
            <a:spLocks noGrp="1"/>
          </p:cNvSpPr>
          <p:nvPr>
            <p:ph type="sldNum" sz="quarter" idx="12"/>
          </p:nvPr>
        </p:nvSpPr>
        <p:spPr/>
        <p:txBody>
          <a:bodyPr/>
          <a:lstStyle/>
          <a:p>
            <a:fld id="{BEE8EF54-FDF4-476B-B603-7BFA94A1B6BA}" type="slidenum">
              <a:rPr lang="en-US" smtClean="0"/>
              <a:t>26</a:t>
            </a:fld>
            <a:endParaRPr lang="en-US"/>
          </a:p>
        </p:txBody>
      </p:sp>
      <p:sp>
        <p:nvSpPr>
          <p:cNvPr id="7" name="Footer Placeholder 6">
            <a:extLst>
              <a:ext uri="{FF2B5EF4-FFF2-40B4-BE49-F238E27FC236}">
                <a16:creationId xmlns:a16="http://schemas.microsoft.com/office/drawing/2014/main" id="{6CF8FFCE-0D5C-691A-DDA5-B7F5AEAD8BB3}"/>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37011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Procedures</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2522162"/>
            <a:ext cx="10515600" cy="3678221"/>
          </a:xfrm>
        </p:spPr>
        <p:txBody>
          <a:bodyPr>
            <a:normAutofit/>
          </a:bodyPr>
          <a:lstStyle/>
          <a:p>
            <a:r>
              <a:rPr lang="en-US" b="1" dirty="0"/>
              <a:t>Fit psychometric models to simulated data</a:t>
            </a:r>
            <a:endParaRPr lang="en-US" sz="2000" dirty="0"/>
          </a:p>
        </p:txBody>
      </p:sp>
      <p:sp>
        <p:nvSpPr>
          <p:cNvPr id="3" name="Slide Number Placeholder 2">
            <a:extLst>
              <a:ext uri="{FF2B5EF4-FFF2-40B4-BE49-F238E27FC236}">
                <a16:creationId xmlns:a16="http://schemas.microsoft.com/office/drawing/2014/main" id="{9555B722-0947-4DF5-87C3-48A8F30F6CA1}"/>
              </a:ext>
            </a:extLst>
          </p:cNvPr>
          <p:cNvSpPr>
            <a:spLocks noGrp="1"/>
          </p:cNvSpPr>
          <p:nvPr>
            <p:ph type="sldNum" sz="quarter" idx="12"/>
          </p:nvPr>
        </p:nvSpPr>
        <p:spPr/>
        <p:txBody>
          <a:bodyPr/>
          <a:lstStyle/>
          <a:p>
            <a:fld id="{BEE8EF54-FDF4-476B-B603-7BFA94A1B6BA}" type="slidenum">
              <a:rPr lang="en-US" smtClean="0"/>
              <a:t>27</a:t>
            </a:fld>
            <a:endParaRPr lang="en-US"/>
          </a:p>
        </p:txBody>
      </p:sp>
      <p:pic>
        <p:nvPicPr>
          <p:cNvPr id="5" name="Picture 4" descr="A picture containing text, clock&#10;&#10;Description automatically generated">
            <a:extLst>
              <a:ext uri="{FF2B5EF4-FFF2-40B4-BE49-F238E27FC236}">
                <a16:creationId xmlns:a16="http://schemas.microsoft.com/office/drawing/2014/main" id="{704B14CD-B4C8-8747-317A-B4AD0E5F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608" y="3196112"/>
            <a:ext cx="9619736" cy="2519506"/>
          </a:xfrm>
          <a:prstGeom prst="rect">
            <a:avLst/>
          </a:prstGeom>
        </p:spPr>
      </p:pic>
      <p:sp>
        <p:nvSpPr>
          <p:cNvPr id="8" name="Footer Placeholder 7">
            <a:extLst>
              <a:ext uri="{FF2B5EF4-FFF2-40B4-BE49-F238E27FC236}">
                <a16:creationId xmlns:a16="http://schemas.microsoft.com/office/drawing/2014/main" id="{70C5F4AB-06F5-D227-B863-779F7165B513}"/>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768838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A948ED-220C-47ED-BE1E-0BF0C05CFA70}"/>
              </a:ext>
            </a:extLst>
          </p:cNvPr>
          <p:cNvSpPr>
            <a:spLocks noGrp="1"/>
          </p:cNvSpPr>
          <p:nvPr>
            <p:ph type="sldNum" sz="quarter" idx="12"/>
          </p:nvPr>
        </p:nvSpPr>
        <p:spPr/>
        <p:txBody>
          <a:bodyPr/>
          <a:lstStyle/>
          <a:p>
            <a:fld id="{BEE8EF54-FDF4-476B-B603-7BFA94A1B6BA}" type="slidenum">
              <a:rPr lang="en-US" smtClean="0">
                <a:solidFill>
                  <a:schemeClr val="tx1"/>
                </a:solidFill>
              </a:rPr>
              <a:t>28</a:t>
            </a:fld>
            <a:endParaRPr lang="en-US" dirty="0">
              <a:solidFill>
                <a:schemeClr val="tx1"/>
              </a:solidFill>
            </a:endParaRPr>
          </a:p>
        </p:txBody>
      </p:sp>
      <p:sp>
        <p:nvSpPr>
          <p:cNvPr id="7" name="TextBox 6">
            <a:extLst>
              <a:ext uri="{FF2B5EF4-FFF2-40B4-BE49-F238E27FC236}">
                <a16:creationId xmlns:a16="http://schemas.microsoft.com/office/drawing/2014/main" id="{56C9EC3E-E9A2-B88B-1DA0-7663B9881AB8}"/>
              </a:ext>
            </a:extLst>
          </p:cNvPr>
          <p:cNvSpPr txBox="1"/>
          <p:nvPr/>
        </p:nvSpPr>
        <p:spPr>
          <a:xfrm>
            <a:off x="8972782" y="5586895"/>
            <a:ext cx="2743200" cy="461665"/>
          </a:xfrm>
          <a:prstGeom prst="rect">
            <a:avLst/>
          </a:prstGeom>
          <a:noFill/>
        </p:spPr>
        <p:txBody>
          <a:bodyPr wrap="square" rtlCol="0">
            <a:spAutoFit/>
          </a:bodyPr>
          <a:lstStyle/>
          <a:p>
            <a:r>
              <a:rPr lang="en-US" sz="2400" b="1" dirty="0"/>
              <a:t>Iterations: 200</a:t>
            </a:r>
          </a:p>
        </p:txBody>
      </p:sp>
      <p:grpSp>
        <p:nvGrpSpPr>
          <p:cNvPr id="8" name="Group 7">
            <a:extLst>
              <a:ext uri="{FF2B5EF4-FFF2-40B4-BE49-F238E27FC236}">
                <a16:creationId xmlns:a16="http://schemas.microsoft.com/office/drawing/2014/main" id="{377E8AAB-1608-FABA-CC7F-B8F0A29C5D7A}"/>
              </a:ext>
            </a:extLst>
          </p:cNvPr>
          <p:cNvGrpSpPr/>
          <p:nvPr/>
        </p:nvGrpSpPr>
        <p:grpSpPr>
          <a:xfrm>
            <a:off x="572845" y="670896"/>
            <a:ext cx="11723262" cy="4762104"/>
            <a:chOff x="666974" y="887291"/>
            <a:chExt cx="11723262" cy="4762104"/>
          </a:xfrm>
        </p:grpSpPr>
        <p:pic>
          <p:nvPicPr>
            <p:cNvPr id="3" name="Picture 2">
              <a:extLst>
                <a:ext uri="{FF2B5EF4-FFF2-40B4-BE49-F238E27FC236}">
                  <a16:creationId xmlns:a16="http://schemas.microsoft.com/office/drawing/2014/main" id="{DF6D8B39-F962-483C-8B61-ED56E244B725}"/>
                </a:ext>
              </a:extLst>
            </p:cNvPr>
            <p:cNvPicPr>
              <a:picLocks noChangeAspect="1"/>
            </p:cNvPicPr>
            <p:nvPr/>
          </p:nvPicPr>
          <p:blipFill rotWithShape="1">
            <a:blip r:embed="rId3"/>
            <a:srcRect l="53211" t="22539" r="-1069" b="24051"/>
            <a:stretch/>
          </p:blipFill>
          <p:spPr>
            <a:xfrm>
              <a:off x="666974" y="1208604"/>
              <a:ext cx="5359995" cy="4440791"/>
            </a:xfrm>
            <a:prstGeom prst="rect">
              <a:avLst/>
            </a:prstGeom>
          </p:spPr>
        </p:pic>
        <p:sp>
          <p:nvSpPr>
            <p:cNvPr id="4" name="TextBox 3">
              <a:extLst>
                <a:ext uri="{FF2B5EF4-FFF2-40B4-BE49-F238E27FC236}">
                  <a16:creationId xmlns:a16="http://schemas.microsoft.com/office/drawing/2014/main" id="{679510E6-35AA-4F14-88D7-BE07295EAB51}"/>
                </a:ext>
              </a:extLst>
            </p:cNvPr>
            <p:cNvSpPr txBox="1"/>
            <p:nvPr/>
          </p:nvSpPr>
          <p:spPr>
            <a:xfrm>
              <a:off x="6675178" y="887291"/>
              <a:ext cx="5715058" cy="513065"/>
            </a:xfrm>
            <a:prstGeom prst="rect">
              <a:avLst/>
            </a:prstGeom>
            <a:noFill/>
          </p:spPr>
          <p:txBody>
            <a:bodyPr wrap="square" rtlCol="0">
              <a:spAutoFit/>
            </a:bodyPr>
            <a:lstStyle/>
            <a:p>
              <a:r>
                <a:rPr lang="en-US" dirty="0"/>
                <a:t>Correlation Matrix for POT Algorithm</a:t>
              </a:r>
            </a:p>
          </p:txBody>
        </p:sp>
        <p:sp>
          <p:nvSpPr>
            <p:cNvPr id="10" name="TextBox 9">
              <a:extLst>
                <a:ext uri="{FF2B5EF4-FFF2-40B4-BE49-F238E27FC236}">
                  <a16:creationId xmlns:a16="http://schemas.microsoft.com/office/drawing/2014/main" id="{A106FBB9-C83A-425F-8F9D-33F82149A23A}"/>
                </a:ext>
              </a:extLst>
            </p:cNvPr>
            <p:cNvSpPr txBox="1"/>
            <p:nvPr/>
          </p:nvSpPr>
          <p:spPr>
            <a:xfrm>
              <a:off x="960120" y="887292"/>
              <a:ext cx="5715058" cy="513065"/>
            </a:xfrm>
            <a:prstGeom prst="rect">
              <a:avLst/>
            </a:prstGeom>
            <a:noFill/>
          </p:spPr>
          <p:txBody>
            <a:bodyPr wrap="square" rtlCol="0">
              <a:spAutoFit/>
            </a:bodyPr>
            <a:lstStyle/>
            <a:p>
              <a:r>
                <a:rPr lang="en-US" dirty="0"/>
                <a:t>Correlation Matrix for GSM Algorithm</a:t>
              </a:r>
            </a:p>
          </p:txBody>
        </p:sp>
        <p:sp>
          <p:nvSpPr>
            <p:cNvPr id="14" name="Rectangle 13">
              <a:extLst>
                <a:ext uri="{FF2B5EF4-FFF2-40B4-BE49-F238E27FC236}">
                  <a16:creationId xmlns:a16="http://schemas.microsoft.com/office/drawing/2014/main" id="{D850AE61-E0EC-1A96-618E-7FE8C65FC357}"/>
                </a:ext>
              </a:extLst>
            </p:cNvPr>
            <p:cNvSpPr/>
            <p:nvPr/>
          </p:nvSpPr>
          <p:spPr>
            <a:xfrm>
              <a:off x="6062902" y="1400357"/>
              <a:ext cx="316404" cy="1394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000" b="1" dirty="0"/>
                <a:t>Fluid</a:t>
              </a:r>
            </a:p>
          </p:txBody>
        </p:sp>
        <p:sp>
          <p:nvSpPr>
            <p:cNvPr id="15" name="Rectangle 14">
              <a:extLst>
                <a:ext uri="{FF2B5EF4-FFF2-40B4-BE49-F238E27FC236}">
                  <a16:creationId xmlns:a16="http://schemas.microsoft.com/office/drawing/2014/main" id="{F8722907-4B8E-FA7F-88A0-3236752D399B}"/>
                </a:ext>
              </a:extLst>
            </p:cNvPr>
            <p:cNvSpPr/>
            <p:nvPr/>
          </p:nvSpPr>
          <p:spPr>
            <a:xfrm>
              <a:off x="6058539" y="2801979"/>
              <a:ext cx="316404" cy="13947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vert="vert" rtlCol="0" anchor="ctr"/>
            <a:lstStyle/>
            <a:p>
              <a:pPr algn="ctr"/>
              <a:r>
                <a:rPr lang="en-US" sz="2000" b="1" dirty="0"/>
                <a:t>Verbal</a:t>
              </a:r>
            </a:p>
          </p:txBody>
        </p:sp>
        <p:sp>
          <p:nvSpPr>
            <p:cNvPr id="16" name="Rectangle 15">
              <a:extLst>
                <a:ext uri="{FF2B5EF4-FFF2-40B4-BE49-F238E27FC236}">
                  <a16:creationId xmlns:a16="http://schemas.microsoft.com/office/drawing/2014/main" id="{C2C02441-7695-DB17-AC1F-0CE17BF59E76}"/>
                </a:ext>
              </a:extLst>
            </p:cNvPr>
            <p:cNvSpPr/>
            <p:nvPr/>
          </p:nvSpPr>
          <p:spPr>
            <a:xfrm>
              <a:off x="6063344" y="4154245"/>
              <a:ext cx="316404" cy="1394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vert" rtlCol="0" anchor="ctr"/>
            <a:lstStyle/>
            <a:p>
              <a:pPr algn="ctr"/>
              <a:r>
                <a:rPr lang="en-US" sz="2000" b="1" dirty="0"/>
                <a:t>Spatial</a:t>
              </a:r>
            </a:p>
          </p:txBody>
        </p:sp>
        <p:pic>
          <p:nvPicPr>
            <p:cNvPr id="2" name="Picture 1">
              <a:extLst>
                <a:ext uri="{FF2B5EF4-FFF2-40B4-BE49-F238E27FC236}">
                  <a16:creationId xmlns:a16="http://schemas.microsoft.com/office/drawing/2014/main" id="{9988AEB7-9945-6C9B-B63B-03DEE2010DD6}"/>
                </a:ext>
              </a:extLst>
            </p:cNvPr>
            <p:cNvPicPr>
              <a:picLocks noChangeAspect="1"/>
            </p:cNvPicPr>
            <p:nvPr/>
          </p:nvPicPr>
          <p:blipFill rotWithShape="1">
            <a:blip r:embed="rId3"/>
            <a:srcRect l="3731" t="22376" r="50105" b="24214"/>
            <a:stretch/>
          </p:blipFill>
          <p:spPr>
            <a:xfrm>
              <a:off x="6465804" y="1208603"/>
              <a:ext cx="5170244" cy="4440791"/>
            </a:xfrm>
            <a:prstGeom prst="rect">
              <a:avLst/>
            </a:prstGeom>
          </p:spPr>
        </p:pic>
      </p:grpSp>
      <p:sp>
        <p:nvSpPr>
          <p:cNvPr id="12" name="Footer Placeholder 11">
            <a:extLst>
              <a:ext uri="{FF2B5EF4-FFF2-40B4-BE49-F238E27FC236}">
                <a16:creationId xmlns:a16="http://schemas.microsoft.com/office/drawing/2014/main" id="{92E8C3EE-D5C6-2E0D-50C9-F717E1D3B309}"/>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99346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dirty="0">
                <a:solidFill>
                  <a:srgbClr val="FFFFFF"/>
                </a:solidFill>
              </a:rPr>
              <a:t>SIM Results (GSM Algorithm)</a:t>
            </a:r>
          </a:p>
        </p:txBody>
      </p:sp>
      <p:pic>
        <p:nvPicPr>
          <p:cNvPr id="9" name="Picture 8">
            <a:extLst>
              <a:ext uri="{FF2B5EF4-FFF2-40B4-BE49-F238E27FC236}">
                <a16:creationId xmlns:a16="http://schemas.microsoft.com/office/drawing/2014/main" id="{C99E6B12-5094-47B2-8F97-BFD4FA68C020}"/>
              </a:ext>
            </a:extLst>
          </p:cNvPr>
          <p:cNvPicPr>
            <a:picLocks noChangeAspect="1"/>
          </p:cNvPicPr>
          <p:nvPr/>
        </p:nvPicPr>
        <p:blipFill rotWithShape="1">
          <a:blip r:embed="rId3">
            <a:extLst>
              <a:ext uri="{28A0092B-C50C-407E-A947-70E740481C1C}">
                <a14:useLocalDpi xmlns:a14="http://schemas.microsoft.com/office/drawing/2010/main" val="0"/>
              </a:ext>
            </a:extLst>
          </a:blip>
          <a:srcRect l="12881" t="9318" r="13102" b="11828"/>
          <a:stretch/>
        </p:blipFill>
        <p:spPr>
          <a:xfrm>
            <a:off x="6292802" y="2596836"/>
            <a:ext cx="5629009" cy="3700845"/>
          </a:xfrm>
          <a:prstGeom prst="rect">
            <a:avLst/>
          </a:prstGeom>
        </p:spPr>
      </p:pic>
      <p:pic>
        <p:nvPicPr>
          <p:cNvPr id="12" name="Picture 11">
            <a:extLst>
              <a:ext uri="{FF2B5EF4-FFF2-40B4-BE49-F238E27FC236}">
                <a16:creationId xmlns:a16="http://schemas.microsoft.com/office/drawing/2014/main" id="{499C74D0-CD0C-448A-B761-2AD89489DECB}"/>
              </a:ext>
            </a:extLst>
          </p:cNvPr>
          <p:cNvPicPr>
            <a:picLocks noChangeAspect="1"/>
          </p:cNvPicPr>
          <p:nvPr/>
        </p:nvPicPr>
        <p:blipFill rotWithShape="1">
          <a:blip r:embed="rId4">
            <a:extLst>
              <a:ext uri="{28A0092B-C50C-407E-A947-70E740481C1C}">
                <a14:useLocalDpi xmlns:a14="http://schemas.microsoft.com/office/drawing/2010/main" val="0"/>
              </a:ext>
            </a:extLst>
          </a:blip>
          <a:srcRect l="11743" t="8746" r="13031" b="10450"/>
          <a:stretch/>
        </p:blipFill>
        <p:spPr>
          <a:xfrm>
            <a:off x="270189" y="2640081"/>
            <a:ext cx="5517567" cy="3657600"/>
          </a:xfrm>
          <a:prstGeom prst="rect">
            <a:avLst/>
          </a:prstGeom>
          <a:ln w="28575">
            <a:solidFill>
              <a:srgbClr val="FF0000"/>
            </a:solidFill>
          </a:ln>
        </p:spPr>
      </p:pic>
      <p:sp>
        <p:nvSpPr>
          <p:cNvPr id="3" name="Slide Number Placeholder 2">
            <a:extLst>
              <a:ext uri="{FF2B5EF4-FFF2-40B4-BE49-F238E27FC236}">
                <a16:creationId xmlns:a16="http://schemas.microsoft.com/office/drawing/2014/main" id="{2F876F41-3343-4D88-AC53-948519F8A629}"/>
              </a:ext>
            </a:extLst>
          </p:cNvPr>
          <p:cNvSpPr>
            <a:spLocks noGrp="1"/>
          </p:cNvSpPr>
          <p:nvPr>
            <p:ph type="sldNum" sz="quarter" idx="12"/>
          </p:nvPr>
        </p:nvSpPr>
        <p:spPr/>
        <p:txBody>
          <a:bodyPr/>
          <a:lstStyle/>
          <a:p>
            <a:fld id="{BEE8EF54-FDF4-476B-B603-7BFA94A1B6BA}" type="slidenum">
              <a:rPr lang="en-US" smtClean="0">
                <a:solidFill>
                  <a:schemeClr val="tx1"/>
                </a:solidFill>
              </a:rPr>
              <a:t>29</a:t>
            </a:fld>
            <a:endParaRPr lang="en-US" dirty="0">
              <a:solidFill>
                <a:schemeClr val="tx1"/>
              </a:solidFill>
            </a:endParaRPr>
          </a:p>
        </p:txBody>
      </p:sp>
      <p:sp>
        <p:nvSpPr>
          <p:cNvPr id="6" name="Footer Placeholder 5">
            <a:extLst>
              <a:ext uri="{FF2B5EF4-FFF2-40B4-BE49-F238E27FC236}">
                <a16:creationId xmlns:a16="http://schemas.microsoft.com/office/drawing/2014/main" id="{F4DD4FFE-7514-A8AA-9FD7-66FBCA19B4BD}"/>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3949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18EBA-935C-3A55-EC31-E1600110BA8E}"/>
              </a:ext>
            </a:extLst>
          </p:cNvPr>
          <p:cNvSpPr>
            <a:spLocks noGrp="1"/>
          </p:cNvSpPr>
          <p:nvPr>
            <p:ph type="title"/>
          </p:nvPr>
        </p:nvSpPr>
        <p:spPr/>
        <p:txBody>
          <a:bodyPr/>
          <a:lstStyle/>
          <a:p>
            <a:r>
              <a:rPr lang="en-US" dirty="0"/>
              <a:t>Ability</a:t>
            </a:r>
          </a:p>
        </p:txBody>
      </p:sp>
      <p:sp>
        <p:nvSpPr>
          <p:cNvPr id="5" name="Content Placeholder 4">
            <a:extLst>
              <a:ext uri="{FF2B5EF4-FFF2-40B4-BE49-F238E27FC236}">
                <a16:creationId xmlns:a16="http://schemas.microsoft.com/office/drawing/2014/main" id="{3E7C20C8-1CF3-6DCA-797F-880BFF998B5C}"/>
              </a:ext>
            </a:extLst>
          </p:cNvPr>
          <p:cNvSpPr>
            <a:spLocks noGrp="1"/>
          </p:cNvSpPr>
          <p:nvPr>
            <p:ph idx="1"/>
          </p:nvPr>
        </p:nvSpPr>
        <p:spPr/>
        <p:txBody>
          <a:bodyPr/>
          <a:lstStyle/>
          <a:p>
            <a:r>
              <a:rPr lang="en-US" dirty="0"/>
              <a:t>How do we understand an ability?</a:t>
            </a:r>
          </a:p>
          <a:p>
            <a:r>
              <a:rPr lang="en-US" dirty="0"/>
              <a:t>“Able”, “Can”, “Potential”</a:t>
            </a:r>
          </a:p>
          <a:p>
            <a:endParaRPr lang="en-US" dirty="0"/>
          </a:p>
          <a:p>
            <a:r>
              <a:rPr lang="en-US" dirty="0"/>
              <a:t>“I have the ability to drive.”</a:t>
            </a:r>
          </a:p>
          <a:p>
            <a:r>
              <a:rPr lang="en-US" dirty="0"/>
              <a:t>Drive test!</a:t>
            </a:r>
          </a:p>
        </p:txBody>
      </p:sp>
      <p:pic>
        <p:nvPicPr>
          <p:cNvPr id="7" name="Graphic 6" descr="Car with solid fill">
            <a:extLst>
              <a:ext uri="{FF2B5EF4-FFF2-40B4-BE49-F238E27FC236}">
                <a16:creationId xmlns:a16="http://schemas.microsoft.com/office/drawing/2014/main" id="{7F131DF0-E300-3ECF-AB96-922414ABE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6824" y="4384548"/>
            <a:ext cx="1935480" cy="1935480"/>
          </a:xfrm>
          <a:prstGeom prst="rect">
            <a:avLst/>
          </a:prstGeom>
        </p:spPr>
      </p:pic>
      <p:pic>
        <p:nvPicPr>
          <p:cNvPr id="9" name="Graphic 8" descr="Clipboard Partially Crossed with solid fill">
            <a:extLst>
              <a:ext uri="{FF2B5EF4-FFF2-40B4-BE49-F238E27FC236}">
                <a16:creationId xmlns:a16="http://schemas.microsoft.com/office/drawing/2014/main" id="{2E430DF8-36EC-D825-990A-13BA3D0A38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304" y="4500372"/>
            <a:ext cx="1703832" cy="1703832"/>
          </a:xfrm>
          <a:prstGeom prst="rect">
            <a:avLst/>
          </a:prstGeom>
        </p:spPr>
      </p:pic>
      <p:sp>
        <p:nvSpPr>
          <p:cNvPr id="3" name="Slide Number Placeholder 2">
            <a:extLst>
              <a:ext uri="{FF2B5EF4-FFF2-40B4-BE49-F238E27FC236}">
                <a16:creationId xmlns:a16="http://schemas.microsoft.com/office/drawing/2014/main" id="{CA4440D1-B299-E501-D8E1-00FE1732C724}"/>
              </a:ext>
            </a:extLst>
          </p:cNvPr>
          <p:cNvSpPr>
            <a:spLocks noGrp="1"/>
          </p:cNvSpPr>
          <p:nvPr>
            <p:ph type="sldNum" sz="quarter" idx="12"/>
          </p:nvPr>
        </p:nvSpPr>
        <p:spPr/>
        <p:txBody>
          <a:bodyPr/>
          <a:lstStyle/>
          <a:p>
            <a:fld id="{27CE633F-9882-4A5C-83A2-1109D0C73261}" type="slidenum">
              <a:rPr lang="en-US" smtClean="0"/>
              <a:t>3</a:t>
            </a:fld>
            <a:endParaRPr lang="en-US" dirty="0"/>
          </a:p>
        </p:txBody>
      </p:sp>
      <p:sp>
        <p:nvSpPr>
          <p:cNvPr id="6" name="Footer Placeholder 5">
            <a:extLst>
              <a:ext uri="{FF2B5EF4-FFF2-40B4-BE49-F238E27FC236}">
                <a16:creationId xmlns:a16="http://schemas.microsoft.com/office/drawing/2014/main" id="{FD64D021-971D-BCA8-AD27-BECE90B1617A}"/>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40538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dirty="0">
                <a:solidFill>
                  <a:srgbClr val="FFFFFF"/>
                </a:solidFill>
              </a:rPr>
              <a:t>SIM Results (POT Algorithm)</a:t>
            </a:r>
          </a:p>
        </p:txBody>
      </p:sp>
      <p:pic>
        <p:nvPicPr>
          <p:cNvPr id="9" name="Picture 8">
            <a:extLst>
              <a:ext uri="{FF2B5EF4-FFF2-40B4-BE49-F238E27FC236}">
                <a16:creationId xmlns:a16="http://schemas.microsoft.com/office/drawing/2014/main" id="{C99E6B12-5094-47B2-8F97-BFD4FA68C020}"/>
              </a:ext>
            </a:extLst>
          </p:cNvPr>
          <p:cNvPicPr>
            <a:picLocks noChangeAspect="1"/>
          </p:cNvPicPr>
          <p:nvPr/>
        </p:nvPicPr>
        <p:blipFill rotWithShape="1">
          <a:blip r:embed="rId3">
            <a:extLst>
              <a:ext uri="{28A0092B-C50C-407E-A947-70E740481C1C}">
                <a14:useLocalDpi xmlns:a14="http://schemas.microsoft.com/office/drawing/2010/main" val="0"/>
              </a:ext>
            </a:extLst>
          </a:blip>
          <a:srcRect l="12681" t="8753" r="13360" b="10025"/>
          <a:stretch/>
        </p:blipFill>
        <p:spPr>
          <a:xfrm>
            <a:off x="6319510" y="2526620"/>
            <a:ext cx="5603846" cy="3798032"/>
          </a:xfrm>
          <a:prstGeom prst="rect">
            <a:avLst/>
          </a:prstGeom>
          <a:ln w="28575">
            <a:solidFill>
              <a:srgbClr val="FF0000"/>
            </a:solidFill>
          </a:ln>
        </p:spPr>
      </p:pic>
      <p:pic>
        <p:nvPicPr>
          <p:cNvPr id="12" name="Picture 11">
            <a:extLst>
              <a:ext uri="{FF2B5EF4-FFF2-40B4-BE49-F238E27FC236}">
                <a16:creationId xmlns:a16="http://schemas.microsoft.com/office/drawing/2014/main" id="{499C74D0-CD0C-448A-B761-2AD89489DECB}"/>
              </a:ext>
            </a:extLst>
          </p:cNvPr>
          <p:cNvPicPr>
            <a:picLocks noChangeAspect="1"/>
          </p:cNvPicPr>
          <p:nvPr/>
        </p:nvPicPr>
        <p:blipFill rotWithShape="1">
          <a:blip r:embed="rId4">
            <a:extLst>
              <a:ext uri="{28A0092B-C50C-407E-A947-70E740481C1C}">
                <a14:useLocalDpi xmlns:a14="http://schemas.microsoft.com/office/drawing/2010/main" val="0"/>
              </a:ext>
            </a:extLst>
          </a:blip>
          <a:srcRect l="13026" t="9500" r="12861" b="10275"/>
          <a:stretch/>
        </p:blipFill>
        <p:spPr>
          <a:xfrm>
            <a:off x="335756" y="2670217"/>
            <a:ext cx="5470306" cy="3654435"/>
          </a:xfrm>
          <a:prstGeom prst="rect">
            <a:avLst/>
          </a:prstGeom>
        </p:spPr>
      </p:pic>
      <p:sp>
        <p:nvSpPr>
          <p:cNvPr id="3" name="Slide Number Placeholder 2">
            <a:extLst>
              <a:ext uri="{FF2B5EF4-FFF2-40B4-BE49-F238E27FC236}">
                <a16:creationId xmlns:a16="http://schemas.microsoft.com/office/drawing/2014/main" id="{F685AB95-46F8-4D8A-90B5-C4DD309BA865}"/>
              </a:ext>
            </a:extLst>
          </p:cNvPr>
          <p:cNvSpPr>
            <a:spLocks noGrp="1"/>
          </p:cNvSpPr>
          <p:nvPr>
            <p:ph type="sldNum" sz="quarter" idx="12"/>
          </p:nvPr>
        </p:nvSpPr>
        <p:spPr/>
        <p:txBody>
          <a:bodyPr/>
          <a:lstStyle/>
          <a:p>
            <a:fld id="{BEE8EF54-FDF4-476B-B603-7BFA94A1B6BA}" type="slidenum">
              <a:rPr lang="en-US" smtClean="0">
                <a:solidFill>
                  <a:schemeClr val="tx1"/>
                </a:solidFill>
              </a:rPr>
              <a:t>30</a:t>
            </a:fld>
            <a:endParaRPr lang="en-US" dirty="0">
              <a:solidFill>
                <a:schemeClr val="tx1"/>
              </a:solidFill>
            </a:endParaRPr>
          </a:p>
        </p:txBody>
      </p:sp>
      <p:sp>
        <p:nvSpPr>
          <p:cNvPr id="6" name="Footer Placeholder 5">
            <a:extLst>
              <a:ext uri="{FF2B5EF4-FFF2-40B4-BE49-F238E27FC236}">
                <a16:creationId xmlns:a16="http://schemas.microsoft.com/office/drawing/2014/main" id="{557B30CE-5095-B57E-016F-ED14535ABA2C}"/>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48728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dirty="0">
                <a:solidFill>
                  <a:srgbClr val="FFFFFF"/>
                </a:solidFill>
              </a:rPr>
              <a:t>Summary of Fit Indices</a:t>
            </a:r>
          </a:p>
        </p:txBody>
      </p:sp>
      <p:sp>
        <p:nvSpPr>
          <p:cNvPr id="3" name="Slide Number Placeholder 2">
            <a:extLst>
              <a:ext uri="{FF2B5EF4-FFF2-40B4-BE49-F238E27FC236}">
                <a16:creationId xmlns:a16="http://schemas.microsoft.com/office/drawing/2014/main" id="{F685AB95-46F8-4D8A-90B5-C4DD309BA865}"/>
              </a:ext>
            </a:extLst>
          </p:cNvPr>
          <p:cNvSpPr>
            <a:spLocks noGrp="1"/>
          </p:cNvSpPr>
          <p:nvPr>
            <p:ph type="sldNum" sz="quarter" idx="12"/>
          </p:nvPr>
        </p:nvSpPr>
        <p:spPr/>
        <p:txBody>
          <a:bodyPr/>
          <a:lstStyle/>
          <a:p>
            <a:fld id="{BEE8EF54-FDF4-476B-B603-7BFA94A1B6BA}" type="slidenum">
              <a:rPr lang="en-US" smtClean="0">
                <a:solidFill>
                  <a:schemeClr val="tx1"/>
                </a:solidFill>
              </a:rPr>
              <a:t>31</a:t>
            </a:fld>
            <a:endParaRPr lang="en-US" dirty="0">
              <a:solidFill>
                <a:schemeClr val="tx1"/>
              </a:solidFill>
            </a:endParaRPr>
          </a:p>
        </p:txBody>
      </p:sp>
      <p:graphicFrame>
        <p:nvGraphicFramePr>
          <p:cNvPr id="4" name="Table 3">
            <a:extLst>
              <a:ext uri="{FF2B5EF4-FFF2-40B4-BE49-F238E27FC236}">
                <a16:creationId xmlns:a16="http://schemas.microsoft.com/office/drawing/2014/main" id="{A970EA43-3D52-CF36-945C-1DE5FE336864}"/>
              </a:ext>
            </a:extLst>
          </p:cNvPr>
          <p:cNvGraphicFramePr>
            <a:graphicFrameLocks noGrp="1"/>
          </p:cNvGraphicFramePr>
          <p:nvPr>
            <p:extLst>
              <p:ext uri="{D42A27DB-BD31-4B8C-83A1-F6EECF244321}">
                <p14:modId xmlns:p14="http://schemas.microsoft.com/office/powerpoint/2010/main" val="3863738944"/>
              </p:ext>
            </p:extLst>
          </p:nvPr>
        </p:nvGraphicFramePr>
        <p:xfrm>
          <a:off x="333916" y="3173883"/>
          <a:ext cx="11564723" cy="2724153"/>
        </p:xfrm>
        <a:graphic>
          <a:graphicData uri="http://schemas.openxmlformats.org/drawingml/2006/table">
            <a:tbl>
              <a:tblPr firstRow="1" firstCol="1" bandRow="1">
                <a:tableStyleId>{073A0DAA-6AF3-43AB-8588-CEC1D06C72B9}</a:tableStyleId>
              </a:tblPr>
              <a:tblGrid>
                <a:gridCol w="810178">
                  <a:extLst>
                    <a:ext uri="{9D8B030D-6E8A-4147-A177-3AD203B41FA5}">
                      <a16:colId xmlns:a16="http://schemas.microsoft.com/office/drawing/2014/main" val="3413409479"/>
                    </a:ext>
                  </a:extLst>
                </a:gridCol>
                <a:gridCol w="1553378">
                  <a:extLst>
                    <a:ext uri="{9D8B030D-6E8A-4147-A177-3AD203B41FA5}">
                      <a16:colId xmlns:a16="http://schemas.microsoft.com/office/drawing/2014/main" val="304439315"/>
                    </a:ext>
                  </a:extLst>
                </a:gridCol>
                <a:gridCol w="2043623">
                  <a:extLst>
                    <a:ext uri="{9D8B030D-6E8A-4147-A177-3AD203B41FA5}">
                      <a16:colId xmlns:a16="http://schemas.microsoft.com/office/drawing/2014/main" val="1911382392"/>
                    </a:ext>
                  </a:extLst>
                </a:gridCol>
                <a:gridCol w="1524000">
                  <a:extLst>
                    <a:ext uri="{9D8B030D-6E8A-4147-A177-3AD203B41FA5}">
                      <a16:colId xmlns:a16="http://schemas.microsoft.com/office/drawing/2014/main" val="774246089"/>
                    </a:ext>
                  </a:extLst>
                </a:gridCol>
                <a:gridCol w="1219200">
                  <a:extLst>
                    <a:ext uri="{9D8B030D-6E8A-4147-A177-3AD203B41FA5}">
                      <a16:colId xmlns:a16="http://schemas.microsoft.com/office/drawing/2014/main" val="2439277403"/>
                    </a:ext>
                  </a:extLst>
                </a:gridCol>
                <a:gridCol w="1481959">
                  <a:extLst>
                    <a:ext uri="{9D8B030D-6E8A-4147-A177-3AD203B41FA5}">
                      <a16:colId xmlns:a16="http://schemas.microsoft.com/office/drawing/2014/main" val="1930024237"/>
                    </a:ext>
                  </a:extLst>
                </a:gridCol>
                <a:gridCol w="2932385">
                  <a:extLst>
                    <a:ext uri="{9D8B030D-6E8A-4147-A177-3AD203B41FA5}">
                      <a16:colId xmlns:a16="http://schemas.microsoft.com/office/drawing/2014/main" val="1109766885"/>
                    </a:ext>
                  </a:extLst>
                </a:gridCol>
              </a:tblGrid>
              <a:tr h="353832">
                <a:tc>
                  <a:txBody>
                    <a:bodyPr/>
                    <a:lstStyle/>
                    <a:p>
                      <a:pPr marL="0" marR="0">
                        <a:lnSpc>
                          <a:spcPct val="150000"/>
                        </a:lnSpc>
                        <a:spcBef>
                          <a:spcPts val="0"/>
                        </a:spcBef>
                        <a:spcAft>
                          <a:spcPts val="0"/>
                        </a:spcAft>
                      </a:pPr>
                      <a:r>
                        <a:rPr lang="en-US" sz="2000" dirty="0">
                          <a:effectLst/>
                        </a:rPr>
                        <a:t> </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 </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χ</a:t>
                      </a:r>
                      <a:r>
                        <a:rPr lang="en-US" sz="2000" baseline="30000">
                          <a:effectLst/>
                        </a:rPr>
                        <a:t>2</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CFI</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RMSEA</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SRMR</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AIC</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1918128989"/>
                  </a:ext>
                </a:extLst>
              </a:tr>
              <a:tr h="521939">
                <a:tc>
                  <a:txBody>
                    <a:bodyPr/>
                    <a:lstStyle/>
                    <a:p>
                      <a:pPr marL="0" marR="0">
                        <a:lnSpc>
                          <a:spcPct val="150000"/>
                        </a:lnSpc>
                        <a:spcBef>
                          <a:spcPts val="0"/>
                        </a:spcBef>
                        <a:spcAft>
                          <a:spcPts val="0"/>
                        </a:spcAft>
                      </a:pPr>
                      <a:r>
                        <a:rPr lang="en-US" sz="2000">
                          <a:effectLst/>
                        </a:rPr>
                        <a:t>POT</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Higher-Order</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26.21 (6.57)</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1.00 (&lt; .01)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.01 (.01)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.02 (&lt;.01)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58565.72 (138.62)</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274025278"/>
                  </a:ext>
                </a:extLst>
              </a:tr>
              <a:tr h="750221">
                <a:tc>
                  <a:txBody>
                    <a:bodyPr/>
                    <a:lstStyle/>
                    <a:p>
                      <a:pPr>
                        <a:lnSpc>
                          <a:spcPct val="107000"/>
                        </a:lnSpc>
                      </a:pPr>
                      <a:endParaRPr lang="en-US" sz="2000">
                        <a:effectLst/>
                        <a:latin typeface="Calibri" panose="020F0502020204030204" pitchFamily="34" charset="0"/>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One-Factor</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1637.46 (87.18)</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.56 (.02)</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.24 (.01)</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.15 (.01)</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60170.97 (169.36)</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279702333"/>
                  </a:ext>
                </a:extLst>
              </a:tr>
              <a:tr h="521939">
                <a:tc>
                  <a:txBody>
                    <a:bodyPr/>
                    <a:lstStyle/>
                    <a:p>
                      <a:pPr marL="0" marR="0">
                        <a:lnSpc>
                          <a:spcPct val="150000"/>
                        </a:lnSpc>
                        <a:spcBef>
                          <a:spcPts val="0"/>
                        </a:spcBef>
                        <a:spcAft>
                          <a:spcPts val="0"/>
                        </a:spcAft>
                      </a:pPr>
                      <a:r>
                        <a:rPr lang="en-US" sz="2000">
                          <a:effectLst/>
                        </a:rPr>
                        <a:t>GSM</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Higher-Order</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26.77 (7.49)</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a:effectLst/>
                        </a:rPr>
                        <a:t>.99 (&lt; .01)</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.01 (.01)</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.01 (&lt;.01)</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56411.03 (127.53)</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2481415188"/>
                  </a:ext>
                </a:extLst>
              </a:tr>
              <a:tr h="521939">
                <a:tc>
                  <a:txBody>
                    <a:bodyPr/>
                    <a:lstStyle/>
                    <a:p>
                      <a:pPr marL="0" marR="0">
                        <a:lnSpc>
                          <a:spcPct val="150000"/>
                        </a:lnSpc>
                        <a:spcBef>
                          <a:spcPts val="0"/>
                        </a:spcBef>
                        <a:spcAft>
                          <a:spcPts val="0"/>
                        </a:spcAft>
                      </a:pPr>
                      <a:r>
                        <a:rPr lang="en-US" sz="2000">
                          <a:effectLst/>
                        </a:rPr>
                        <a:t> </a:t>
                      </a:r>
                      <a:endParaRPr lang="en-US" sz="200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dirty="0">
                          <a:effectLst/>
                        </a:rPr>
                        <a:t>One-Factor</a:t>
                      </a:r>
                      <a:endParaRPr lang="en-US" sz="2000" dirty="0">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27.69 (7.65)</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1.00 (&lt; .01)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.01 (.01)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.01 (&lt;.01)</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tc>
                  <a:txBody>
                    <a:bodyPr/>
                    <a:lstStyle/>
                    <a:p>
                      <a:pPr marL="0" marR="0">
                        <a:lnSpc>
                          <a:spcPct val="150000"/>
                        </a:lnSpc>
                        <a:spcBef>
                          <a:spcPts val="0"/>
                        </a:spcBef>
                        <a:spcAft>
                          <a:spcPts val="0"/>
                        </a:spcAft>
                      </a:pPr>
                      <a:r>
                        <a:rPr lang="en-US" sz="2000" b="1" dirty="0">
                          <a:solidFill>
                            <a:srgbClr val="FF0000"/>
                          </a:solidFill>
                          <a:effectLst/>
                        </a:rPr>
                        <a:t>56405.96 (127.42)</a:t>
                      </a:r>
                      <a:endParaRPr lang="en-US" sz="2000" b="1" dirty="0">
                        <a:solidFill>
                          <a:srgbClr val="FF0000"/>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743942530"/>
                  </a:ext>
                </a:extLst>
              </a:tr>
            </a:tbl>
          </a:graphicData>
        </a:graphic>
      </p:graphicFrame>
      <p:sp>
        <p:nvSpPr>
          <p:cNvPr id="6" name="TextBox 5">
            <a:extLst>
              <a:ext uri="{FF2B5EF4-FFF2-40B4-BE49-F238E27FC236}">
                <a16:creationId xmlns:a16="http://schemas.microsoft.com/office/drawing/2014/main" id="{F732C654-BDEE-C3D6-3520-99F732388AB5}"/>
              </a:ext>
            </a:extLst>
          </p:cNvPr>
          <p:cNvSpPr txBox="1"/>
          <p:nvPr/>
        </p:nvSpPr>
        <p:spPr>
          <a:xfrm>
            <a:off x="879524" y="2412170"/>
            <a:ext cx="10473508" cy="646331"/>
          </a:xfrm>
          <a:prstGeom prst="rect">
            <a:avLst/>
          </a:prstGeom>
          <a:noFill/>
        </p:spPr>
        <p:txBody>
          <a:bodyPr wrap="square" rtlCol="0">
            <a:spAutoFit/>
          </a:bodyPr>
          <a:lstStyle/>
          <a:p>
            <a:pPr algn="ctr"/>
            <a:r>
              <a:rPr lang="en-US" sz="1800" b="1" dirty="0">
                <a:effectLst/>
                <a:ea typeface="等线" panose="02010600030101010101" pitchFamily="2" charset="-122"/>
              </a:rPr>
              <a:t>Means (Standard Deviations) for the Fit Indices from the Models Based on Simulated Data from 200 Iterations (by the Algorithm and the Model Structure)</a:t>
            </a:r>
            <a:endParaRPr lang="en-US" b="1" dirty="0"/>
          </a:p>
        </p:txBody>
      </p:sp>
      <p:sp>
        <p:nvSpPr>
          <p:cNvPr id="5" name="Footer Placeholder 4">
            <a:extLst>
              <a:ext uri="{FF2B5EF4-FFF2-40B4-BE49-F238E27FC236}">
                <a16:creationId xmlns:a16="http://schemas.microsoft.com/office/drawing/2014/main" id="{C4026354-0DD6-DCEB-FC73-191AF0ED6DC0}"/>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5689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t>Interpretation</a:t>
            </a:r>
            <a:endParaRPr lang="en-US" dirty="0">
              <a:solidFill>
                <a:schemeClr val="bg1"/>
              </a:solidFill>
            </a:endParaRP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2623931"/>
            <a:ext cx="10515600" cy="3576452"/>
          </a:xfrm>
        </p:spPr>
        <p:txBody>
          <a:bodyPr>
            <a:normAutofit/>
          </a:bodyPr>
          <a:lstStyle/>
          <a:p>
            <a:r>
              <a:rPr lang="en-US" dirty="0"/>
              <a:t>For both POT and GSM algorithms, a positive manifold emerged from the simulated test scores </a:t>
            </a:r>
            <a:r>
              <a:rPr lang="en-US" b="1" dirty="0">
                <a:solidFill>
                  <a:srgbClr val="FF0000"/>
                </a:solidFill>
              </a:rPr>
              <a:t>in the absence of a general cognitive ability</a:t>
            </a:r>
            <a:endParaRPr lang="en-US" dirty="0">
              <a:solidFill>
                <a:srgbClr val="FF0000"/>
              </a:solidFill>
            </a:endParaRPr>
          </a:p>
          <a:p>
            <a:r>
              <a:rPr lang="en-US" altLang="zh-CN" dirty="0"/>
              <a:t>Results from the POT algorithm is aligned with real-world observations:</a:t>
            </a:r>
            <a:endParaRPr lang="en-US" dirty="0"/>
          </a:p>
          <a:p>
            <a:pPr lvl="1"/>
            <a:r>
              <a:rPr lang="en-US" sz="2100" dirty="0"/>
              <a:t>The higher-order structure of cognitive abilities emerged from domain-general/specific specification of processes</a:t>
            </a:r>
          </a:p>
          <a:p>
            <a:pPr lvl="1"/>
            <a:r>
              <a:rPr lang="en-US" altLang="zh-CN" sz="2100" dirty="0"/>
              <a:t>The high loading of fluid subfactor on higher-order </a:t>
            </a:r>
            <a:r>
              <a:rPr lang="en-US" altLang="zh-CN" sz="2100" i="1" dirty="0"/>
              <a:t>g </a:t>
            </a:r>
            <a:r>
              <a:rPr lang="en-US" altLang="zh-CN" sz="2100" dirty="0"/>
              <a:t>in the POT model</a:t>
            </a:r>
          </a:p>
        </p:txBody>
      </p:sp>
      <p:sp>
        <p:nvSpPr>
          <p:cNvPr id="3" name="Slide Number Placeholder 2">
            <a:extLst>
              <a:ext uri="{FF2B5EF4-FFF2-40B4-BE49-F238E27FC236}">
                <a16:creationId xmlns:a16="http://schemas.microsoft.com/office/drawing/2014/main" id="{F0F124AC-ECDE-4C53-BFC0-CE08457419C8}"/>
              </a:ext>
            </a:extLst>
          </p:cNvPr>
          <p:cNvSpPr>
            <a:spLocks noGrp="1"/>
          </p:cNvSpPr>
          <p:nvPr>
            <p:ph type="sldNum" sz="quarter" idx="12"/>
          </p:nvPr>
        </p:nvSpPr>
        <p:spPr/>
        <p:txBody>
          <a:bodyPr/>
          <a:lstStyle/>
          <a:p>
            <a:fld id="{BEE8EF54-FDF4-476B-B603-7BFA94A1B6BA}" type="slidenum">
              <a:rPr lang="en-US" smtClean="0"/>
              <a:t>32</a:t>
            </a:fld>
            <a:endParaRPr lang="en-US" dirty="0"/>
          </a:p>
        </p:txBody>
      </p:sp>
      <p:sp>
        <p:nvSpPr>
          <p:cNvPr id="7" name="Footer Placeholder 6">
            <a:extLst>
              <a:ext uri="{FF2B5EF4-FFF2-40B4-BE49-F238E27FC236}">
                <a16:creationId xmlns:a16="http://schemas.microsoft.com/office/drawing/2014/main" id="{944C6263-957E-B7C3-C142-6A0BF66C938E}"/>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817963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sz="4800" dirty="0">
                <a:solidFill>
                  <a:schemeClr val="bg1"/>
                </a:solidFill>
              </a:rPr>
              <a:t>   PO</a:t>
            </a:r>
            <a:r>
              <a:rPr lang="en-US" sz="4800" dirty="0"/>
              <a:t>T </a:t>
            </a:r>
            <a:r>
              <a:rPr lang="en-US" sz="4800" dirty="0">
                <a:solidFill>
                  <a:schemeClr val="bg1"/>
                </a:solidFill>
              </a:rPr>
              <a:t>Structural Model</a:t>
            </a:r>
          </a:p>
        </p:txBody>
      </p:sp>
      <p:sp>
        <p:nvSpPr>
          <p:cNvPr id="3" name="Slide Number Placeholder 2">
            <a:extLst>
              <a:ext uri="{FF2B5EF4-FFF2-40B4-BE49-F238E27FC236}">
                <a16:creationId xmlns:a16="http://schemas.microsoft.com/office/drawing/2014/main" id="{EC2B1CEA-58A7-43D3-8E9B-8876A11EDCE4}"/>
              </a:ext>
            </a:extLst>
          </p:cNvPr>
          <p:cNvSpPr>
            <a:spLocks noGrp="1"/>
          </p:cNvSpPr>
          <p:nvPr>
            <p:ph type="sldNum" sz="quarter" idx="12"/>
          </p:nvPr>
        </p:nvSpPr>
        <p:spPr/>
        <p:txBody>
          <a:bodyPr/>
          <a:lstStyle/>
          <a:p>
            <a:fld id="{BEE8EF54-FDF4-476B-B603-7BFA94A1B6BA}" type="slidenum">
              <a:rPr lang="en-US" smtClean="0"/>
              <a:t>33</a:t>
            </a:fld>
            <a:endParaRPr lang="en-US"/>
          </a:p>
        </p:txBody>
      </p:sp>
      <p:grpSp>
        <p:nvGrpSpPr>
          <p:cNvPr id="5" name="Group 4">
            <a:extLst>
              <a:ext uri="{FF2B5EF4-FFF2-40B4-BE49-F238E27FC236}">
                <a16:creationId xmlns:a16="http://schemas.microsoft.com/office/drawing/2014/main" id="{DEC5622E-0C0E-B7B6-084C-E146A8491731}"/>
              </a:ext>
            </a:extLst>
          </p:cNvPr>
          <p:cNvGrpSpPr/>
          <p:nvPr/>
        </p:nvGrpSpPr>
        <p:grpSpPr>
          <a:xfrm>
            <a:off x="136458" y="326164"/>
            <a:ext cx="1403484" cy="1403484"/>
            <a:chOff x="136458" y="326164"/>
            <a:chExt cx="1403484" cy="1403484"/>
          </a:xfrm>
        </p:grpSpPr>
        <p:grpSp>
          <p:nvGrpSpPr>
            <p:cNvPr id="6" name="Group 5">
              <a:extLst>
                <a:ext uri="{FF2B5EF4-FFF2-40B4-BE49-F238E27FC236}">
                  <a16:creationId xmlns:a16="http://schemas.microsoft.com/office/drawing/2014/main" id="{43CFB2E1-1848-AC58-3CB2-0FFBBCE1A2AD}"/>
                </a:ext>
              </a:extLst>
            </p:cNvPr>
            <p:cNvGrpSpPr/>
            <p:nvPr/>
          </p:nvGrpSpPr>
          <p:grpSpPr>
            <a:xfrm>
              <a:off x="136458" y="326164"/>
              <a:ext cx="1403484" cy="1403484"/>
              <a:chOff x="136458" y="326164"/>
              <a:chExt cx="1403484" cy="1403484"/>
            </a:xfrm>
          </p:grpSpPr>
          <p:pic>
            <p:nvPicPr>
              <p:cNvPr id="8" name="Graphic 7" descr="Brainstorm with solid fill">
                <a:extLst>
                  <a:ext uri="{FF2B5EF4-FFF2-40B4-BE49-F238E27FC236}">
                    <a16:creationId xmlns:a16="http://schemas.microsoft.com/office/drawing/2014/main" id="{511FD489-34C3-A074-FFE7-722C7B7F16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9" name="Oval 8">
                <a:extLst>
                  <a:ext uri="{FF2B5EF4-FFF2-40B4-BE49-F238E27FC236}">
                    <a16:creationId xmlns:a16="http://schemas.microsoft.com/office/drawing/2014/main" id="{00E9DAE9-BFC3-BEB1-CE7E-AECA3E709D62}"/>
                  </a:ext>
                </a:extLst>
              </p:cNvPr>
              <p:cNvSpPr/>
              <p:nvPr/>
            </p:nvSpPr>
            <p:spPr>
              <a:xfrm>
                <a:off x="446314" y="546100"/>
                <a:ext cx="636814" cy="62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uldron with solid fill">
              <a:extLst>
                <a:ext uri="{FF2B5EF4-FFF2-40B4-BE49-F238E27FC236}">
                  <a16:creationId xmlns:a16="http://schemas.microsoft.com/office/drawing/2014/main" id="{B5B7D69E-6E0F-FAEF-9C93-58151F2C547D}"/>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314" y="458968"/>
              <a:ext cx="636814" cy="636814"/>
            </a:xfrm>
            <a:prstGeom prst="rect">
              <a:avLst/>
            </a:prstGeom>
          </p:spPr>
        </p:pic>
      </p:grpSp>
      <p:pic>
        <p:nvPicPr>
          <p:cNvPr id="10" name="Content Placeholder 3">
            <a:extLst>
              <a:ext uri="{FF2B5EF4-FFF2-40B4-BE49-F238E27FC236}">
                <a16:creationId xmlns:a16="http://schemas.microsoft.com/office/drawing/2014/main" id="{6EEFBFCF-1F8B-14A8-5FCF-7632EFBFFEEB}"/>
              </a:ext>
            </a:extLst>
          </p:cNvPr>
          <p:cNvPicPr>
            <a:picLocks noChangeAspect="1"/>
          </p:cNvPicPr>
          <p:nvPr/>
        </p:nvPicPr>
        <p:blipFill rotWithShape="1">
          <a:blip r:embed="rId7">
            <a:extLst>
              <a:ext uri="{28A0092B-C50C-407E-A947-70E740481C1C}">
                <a14:useLocalDpi xmlns:a14="http://schemas.microsoft.com/office/drawing/2010/main" val="0"/>
              </a:ext>
            </a:extLst>
          </a:blip>
          <a:srcRect l="-3338" t="1742" r="-2506" b="14237"/>
          <a:stretch/>
        </p:blipFill>
        <p:spPr>
          <a:xfrm>
            <a:off x="2578608" y="2340394"/>
            <a:ext cx="6979487" cy="3846265"/>
          </a:xfrm>
          <a:prstGeom prst="rect">
            <a:avLst/>
          </a:prstGeom>
          <a:solidFill>
            <a:schemeClr val="bg1"/>
          </a:solidFill>
        </p:spPr>
      </p:pic>
      <p:sp>
        <p:nvSpPr>
          <p:cNvPr id="12" name="Footer Placeholder 11">
            <a:extLst>
              <a:ext uri="{FF2B5EF4-FFF2-40B4-BE49-F238E27FC236}">
                <a16:creationId xmlns:a16="http://schemas.microsoft.com/office/drawing/2014/main" id="{D6012E1C-64C0-42CF-D3C3-EF1CC3E5BFC2}"/>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963929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C4411-665A-4204-869A-C398D8C6D4E2}"/>
              </a:ext>
            </a:extLst>
          </p:cNvPr>
          <p:cNvSpPr>
            <a:spLocks noGrp="1"/>
          </p:cNvSpPr>
          <p:nvPr>
            <p:ph type="title"/>
          </p:nvPr>
        </p:nvSpPr>
        <p:spPr>
          <a:xfrm>
            <a:off x="960120" y="317814"/>
            <a:ext cx="10268712" cy="1700784"/>
          </a:xfrm>
        </p:spPr>
        <p:txBody>
          <a:bodyPr>
            <a:normAutofit/>
          </a:bodyPr>
          <a:lstStyle/>
          <a:p>
            <a:r>
              <a:rPr lang="en-US" sz="5600" dirty="0"/>
              <a:t>A Psychometric Network of the POT Simulation</a:t>
            </a:r>
          </a:p>
        </p:txBody>
      </p:sp>
      <p:sp>
        <p:nvSpPr>
          <p:cNvPr id="12" name="Rectangle 11">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692AF03-4D66-2877-23CB-873156273564}"/>
              </a:ext>
            </a:extLst>
          </p:cNvPr>
          <p:cNvPicPr>
            <a:picLocks noChangeAspect="1"/>
          </p:cNvPicPr>
          <p:nvPr/>
        </p:nvPicPr>
        <p:blipFill>
          <a:blip r:embed="rId3">
            <a:extLst>
              <a:ext uri="{837473B0-CC2E-450A-ABE3-18F120FF3D39}">
                <a1611:picAttrSrcUrl xmlns:a1611="http://schemas.microsoft.com/office/drawing/2016/11/main" r:id="rId4"/>
              </a:ext>
            </a:extLst>
          </a:blip>
          <a:srcRect t="4860" b="4860"/>
          <a:stretch/>
        </p:blipFill>
        <p:spPr>
          <a:xfrm>
            <a:off x="-3048" y="2264988"/>
            <a:ext cx="4370832" cy="3952189"/>
          </a:xfrm>
          <a:prstGeom prst="rect">
            <a:avLst/>
          </a:prstGeom>
        </p:spPr>
      </p:pic>
      <p:sp>
        <p:nvSpPr>
          <p:cNvPr id="3" name="Text Placeholder 2">
            <a:extLst>
              <a:ext uri="{FF2B5EF4-FFF2-40B4-BE49-F238E27FC236}">
                <a16:creationId xmlns:a16="http://schemas.microsoft.com/office/drawing/2014/main" id="{DCAE85E1-91D4-4C37-ABF8-0D787EA9823F}"/>
              </a:ext>
            </a:extLst>
          </p:cNvPr>
          <p:cNvSpPr>
            <a:spLocks noGrp="1"/>
          </p:cNvSpPr>
          <p:nvPr>
            <p:ph idx="1"/>
          </p:nvPr>
        </p:nvSpPr>
        <p:spPr>
          <a:xfrm>
            <a:off x="5004426" y="2587625"/>
            <a:ext cx="6223961" cy="3317875"/>
          </a:xfrm>
        </p:spPr>
        <p:txBody>
          <a:bodyPr anchor="ctr">
            <a:normAutofit/>
          </a:bodyPr>
          <a:lstStyle/>
          <a:p>
            <a:r>
              <a:rPr lang="en-US" dirty="0"/>
              <a:t>Apply a Psychometric Network to the Simulation (POT-N)</a:t>
            </a:r>
          </a:p>
          <a:p>
            <a:r>
              <a:rPr lang="en-US" dirty="0"/>
              <a:t>Extending the original simulation results by applying a network structure to the psychometric model of POT (</a:t>
            </a:r>
            <a:r>
              <a:rPr lang="en-US" b="1" dirty="0"/>
              <a:t>POT-N</a:t>
            </a:r>
            <a:r>
              <a:rPr lang="en-US" dirty="0"/>
              <a:t>)</a:t>
            </a:r>
          </a:p>
        </p:txBody>
      </p:sp>
      <p:sp>
        <p:nvSpPr>
          <p:cNvPr id="4" name="Slide Number Placeholder 3">
            <a:extLst>
              <a:ext uri="{FF2B5EF4-FFF2-40B4-BE49-F238E27FC236}">
                <a16:creationId xmlns:a16="http://schemas.microsoft.com/office/drawing/2014/main" id="{7741891D-D45E-4D63-BC81-E0092BFE0BBE}"/>
              </a:ext>
            </a:extLst>
          </p:cNvPr>
          <p:cNvSpPr>
            <a:spLocks noGrp="1"/>
          </p:cNvSpPr>
          <p:nvPr>
            <p:ph type="sldNum" sz="quarter" idx="12"/>
          </p:nvPr>
        </p:nvSpPr>
        <p:spPr>
          <a:xfrm>
            <a:off x="10296144" y="6356350"/>
            <a:ext cx="932688" cy="365125"/>
          </a:xfrm>
          <a:prstGeom prst="rect">
            <a:avLst/>
          </a:prstGeom>
        </p:spPr>
        <p:txBody>
          <a:bodyPr vert="horz" lIns="91440" tIns="45720" rIns="91440" bIns="45720" rtlCol="0">
            <a:normAutofit/>
          </a:bodyPr>
          <a:lstStyle>
            <a:defPPr>
              <a:defRPr lang="en-US"/>
            </a:defPPr>
            <a:lvl1pPr marL="0" algn="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Aft>
                <a:spcPts val="600"/>
              </a:spcAft>
            </a:pPr>
            <a:fld id="{BEE8EF54-FDF4-476B-B603-7BFA94A1B6BA}" type="slidenum">
              <a:rPr lang="en-US" sz="1800"/>
              <a:pPr algn="l">
                <a:lnSpc>
                  <a:spcPct val="90000"/>
                </a:lnSpc>
                <a:spcAft>
                  <a:spcPts val="600"/>
                </a:spcAft>
              </a:pPr>
              <a:t>34</a:t>
            </a:fld>
            <a:endParaRPr lang="en-US" sz="1800"/>
          </a:p>
        </p:txBody>
      </p:sp>
      <p:sp>
        <p:nvSpPr>
          <p:cNvPr id="7" name="Footer Placeholder 6">
            <a:extLst>
              <a:ext uri="{FF2B5EF4-FFF2-40B4-BE49-F238E27FC236}">
                <a16:creationId xmlns:a16="http://schemas.microsoft.com/office/drawing/2014/main" id="{B795B8D5-BEA6-B978-F60A-53D2472324A6}"/>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416889882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a:bodyPr>
          <a:lstStyle/>
          <a:p>
            <a:r>
              <a:rPr lang="en-US" dirty="0">
                <a:solidFill>
                  <a:schemeClr val="bg1"/>
                </a:solidFill>
              </a:rPr>
              <a:t>A Network Model of POT</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Why POT-N?</a:t>
            </a:r>
          </a:p>
          <a:p>
            <a:pPr lvl="1"/>
            <a:r>
              <a:rPr lang="en-US" dirty="0"/>
              <a:t>A</a:t>
            </a:r>
            <a:r>
              <a:rPr lang="en-US" sz="2400" dirty="0"/>
              <a:t>n alternative representation to the positive manifold</a:t>
            </a:r>
          </a:p>
          <a:p>
            <a:pPr lvl="1"/>
            <a:r>
              <a:rPr lang="en-US" sz="2400" dirty="0"/>
              <a:t>Shifts the main emphasis from a common cause to the direct mutual associations among specific cognitive measures</a:t>
            </a:r>
          </a:p>
          <a:p>
            <a:pPr lvl="1"/>
            <a:endParaRPr lang="en-US" sz="2400" dirty="0"/>
          </a:p>
          <a:p>
            <a:pPr marL="0" lvl="1" indent="0">
              <a:buNone/>
            </a:pPr>
            <a:r>
              <a:rPr lang="en-US" sz="2400" dirty="0">
                <a:highlight>
                  <a:srgbClr val="FFFF00"/>
                </a:highlight>
              </a:rPr>
              <a:t>The struggle is real</a:t>
            </a:r>
          </a:p>
          <a:p>
            <a:pPr lvl="1"/>
            <a:endParaRPr lang="en-US" dirty="0"/>
          </a:p>
          <a:p>
            <a:endParaRPr lang="en-US" dirty="0"/>
          </a:p>
        </p:txBody>
      </p:sp>
      <p:sp>
        <p:nvSpPr>
          <p:cNvPr id="4" name="Slide Number Placeholder 3">
            <a:extLst>
              <a:ext uri="{FF2B5EF4-FFF2-40B4-BE49-F238E27FC236}">
                <a16:creationId xmlns:a16="http://schemas.microsoft.com/office/drawing/2014/main" id="{78DCF9B3-0D9D-4BB6-8916-4DCBAE488C0B}"/>
              </a:ext>
            </a:extLst>
          </p:cNvPr>
          <p:cNvSpPr>
            <a:spLocks noGrp="1"/>
          </p:cNvSpPr>
          <p:nvPr>
            <p:ph type="sldNum" sz="quarter" idx="12"/>
          </p:nvPr>
        </p:nvSpPr>
        <p:spPr/>
        <p:txBody>
          <a:bodyPr/>
          <a:lstStyle/>
          <a:p>
            <a:fld id="{BEE8EF54-FDF4-476B-B603-7BFA94A1B6BA}" type="slidenum">
              <a:rPr lang="en-US" smtClean="0"/>
              <a:t>35</a:t>
            </a:fld>
            <a:endParaRPr lang="en-US"/>
          </a:p>
        </p:txBody>
      </p:sp>
      <p:sp>
        <p:nvSpPr>
          <p:cNvPr id="7" name="Footer Placeholder 6">
            <a:extLst>
              <a:ext uri="{FF2B5EF4-FFF2-40B4-BE49-F238E27FC236}">
                <a16:creationId xmlns:a16="http://schemas.microsoft.com/office/drawing/2014/main" id="{6D9BD5FB-2040-E752-E15F-3ADC74D62FFE}"/>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58177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26073" y="489439"/>
            <a:ext cx="11139854" cy="1379118"/>
          </a:xfrm>
        </p:spPr>
        <p:txBody>
          <a:bodyPr vert="horz" lIns="91440" tIns="45720" rIns="91440" bIns="45720" rtlCol="0" anchor="b">
            <a:normAutofit/>
          </a:bodyPr>
          <a:lstStyle/>
          <a:p>
            <a:r>
              <a:rPr lang="en-US" dirty="0"/>
              <a:t>Network Results</a:t>
            </a:r>
          </a:p>
        </p:txBody>
      </p:sp>
      <p:sp>
        <p:nvSpPr>
          <p:cNvPr id="4" name="Slide Number Placeholder 3">
            <a:extLst>
              <a:ext uri="{FF2B5EF4-FFF2-40B4-BE49-F238E27FC236}">
                <a16:creationId xmlns:a16="http://schemas.microsoft.com/office/drawing/2014/main" id="{66594CA7-99F5-49FF-AF18-BCDBB3E8BFA2}"/>
              </a:ext>
            </a:extLst>
          </p:cNvPr>
          <p:cNvSpPr>
            <a:spLocks noGrp="1"/>
          </p:cNvSpPr>
          <p:nvPr>
            <p:ph type="sldNum" sz="quarter" idx="12"/>
          </p:nvPr>
        </p:nvSpPr>
        <p:spPr>
          <a:xfrm>
            <a:off x="8587438" y="6315668"/>
            <a:ext cx="2743200" cy="347472"/>
          </a:xfrm>
        </p:spPr>
        <p:txBody>
          <a:bodyPr vert="horz" lIns="91440" tIns="45720" rIns="91440" bIns="45720" rtlCol="0" anchor="ctr">
            <a:noAutofit/>
          </a:bodyPr>
          <a:lstStyle/>
          <a:p>
            <a:pPr>
              <a:spcAft>
                <a:spcPts val="600"/>
              </a:spcAft>
            </a:pPr>
            <a:fld id="{BEE8EF54-FDF4-476B-B603-7BFA94A1B6BA}" type="slidenum">
              <a:rPr lang="en-US">
                <a:solidFill>
                  <a:srgbClr val="898989"/>
                </a:solidFill>
              </a:rPr>
              <a:pPr>
                <a:spcAft>
                  <a:spcPts val="600"/>
                </a:spcAft>
              </a:pPr>
              <a:t>36</a:t>
            </a:fld>
            <a:endParaRPr lang="en-US" dirty="0">
              <a:solidFill>
                <a:srgbClr val="898989"/>
              </a:solidFill>
            </a:endParaRPr>
          </a:p>
        </p:txBody>
      </p:sp>
      <p:pic>
        <p:nvPicPr>
          <p:cNvPr id="3" name="Picture 2" descr="Diagram&#10;&#10;Description automatically generated">
            <a:extLst>
              <a:ext uri="{FF2B5EF4-FFF2-40B4-BE49-F238E27FC236}">
                <a16:creationId xmlns:a16="http://schemas.microsoft.com/office/drawing/2014/main" id="{E3BCE78E-FD4A-7993-60E7-50AADC7D45A1}"/>
              </a:ext>
            </a:extLst>
          </p:cNvPr>
          <p:cNvPicPr>
            <a:picLocks noChangeAspect="1"/>
          </p:cNvPicPr>
          <p:nvPr/>
        </p:nvPicPr>
        <p:blipFill rotWithShape="1">
          <a:blip r:embed="rId3">
            <a:extLst>
              <a:ext uri="{28A0092B-C50C-407E-A947-70E740481C1C}">
                <a14:useLocalDpi xmlns:a14="http://schemas.microsoft.com/office/drawing/2010/main" val="0"/>
              </a:ext>
            </a:extLst>
          </a:blip>
          <a:srcRect l="6891" t="4415" r="6730" b="4952"/>
          <a:stretch/>
        </p:blipFill>
        <p:spPr bwMode="auto">
          <a:xfrm>
            <a:off x="6256468" y="3260944"/>
            <a:ext cx="4661939" cy="2994784"/>
          </a:xfrm>
          <a:prstGeom prst="rect">
            <a:avLst/>
          </a:prstGeom>
          <a:ln>
            <a:noFill/>
          </a:ln>
          <a:extLst>
            <a:ext uri="{53640926-AAD7-44D8-BBD7-CCE9431645EC}">
              <a14:shadowObscured xmlns:a14="http://schemas.microsoft.com/office/drawing/2010/main"/>
            </a:ext>
          </a:extLst>
        </p:spPr>
      </p:pic>
      <p:pic>
        <p:nvPicPr>
          <p:cNvPr id="22" name="Content Placeholder 21">
            <a:extLst>
              <a:ext uri="{FF2B5EF4-FFF2-40B4-BE49-F238E27FC236}">
                <a16:creationId xmlns:a16="http://schemas.microsoft.com/office/drawing/2014/main" id="{6A4165F3-A164-9CC6-B251-8C0EFA29AAA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85168" y="3260944"/>
            <a:ext cx="5460546" cy="2994784"/>
          </a:xfrm>
          <a:prstGeom prst="rect">
            <a:avLst/>
          </a:prstGeom>
        </p:spPr>
      </p:pic>
      <p:sp>
        <p:nvSpPr>
          <p:cNvPr id="7" name="Content Placeholder 5">
            <a:extLst>
              <a:ext uri="{FF2B5EF4-FFF2-40B4-BE49-F238E27FC236}">
                <a16:creationId xmlns:a16="http://schemas.microsoft.com/office/drawing/2014/main" id="{388AA4F0-AC2A-4454-ACB2-0489DC19829E}"/>
              </a:ext>
            </a:extLst>
          </p:cNvPr>
          <p:cNvSpPr txBox="1">
            <a:spLocks/>
          </p:cNvSpPr>
          <p:nvPr/>
        </p:nvSpPr>
        <p:spPr>
          <a:xfrm>
            <a:off x="838200" y="2364829"/>
            <a:ext cx="10515600" cy="1261240"/>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Offers an alternative perspective to investigate the correlational structure of individual differences in cognitive abilities without a common cause assumption</a:t>
            </a:r>
          </a:p>
        </p:txBody>
      </p:sp>
      <p:sp>
        <p:nvSpPr>
          <p:cNvPr id="8" name="Footer Placeholder 7">
            <a:extLst>
              <a:ext uri="{FF2B5EF4-FFF2-40B4-BE49-F238E27FC236}">
                <a16:creationId xmlns:a16="http://schemas.microsoft.com/office/drawing/2014/main" id="{D38C32CE-114B-560A-6ABB-A6D34C2A024D}"/>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4027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Takeaways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lnSpcReduction="10000"/>
          </a:bodyPr>
          <a:lstStyle/>
          <a:p>
            <a:pPr marL="0" lvl="1" indent="0">
              <a:buNone/>
            </a:pPr>
            <a:r>
              <a:rPr lang="en-US" sz="2400" dirty="0"/>
              <a:t>The simulation algorithm illustrated a </a:t>
            </a:r>
            <a:r>
              <a:rPr lang="en-US" sz="2400" dirty="0">
                <a:solidFill>
                  <a:srgbClr val="FF0000"/>
                </a:solidFill>
              </a:rPr>
              <a:t>cognitive mechanism </a:t>
            </a:r>
            <a:r>
              <a:rPr lang="en-US" sz="2400" dirty="0"/>
              <a:t>based on POT and reflected it in </a:t>
            </a:r>
            <a:r>
              <a:rPr lang="en-US" sz="2400" dirty="0">
                <a:solidFill>
                  <a:srgbClr val="FF0000"/>
                </a:solidFill>
              </a:rPr>
              <a:t>psychometric models</a:t>
            </a:r>
          </a:p>
          <a:p>
            <a:pPr marL="0" lvl="1" indent="0">
              <a:buNone/>
            </a:pPr>
            <a:r>
              <a:rPr lang="en-US" sz="2400" dirty="0"/>
              <a:t>These results demonstrated that the positive manifold and a higher-order structure can be achieved </a:t>
            </a:r>
            <a:r>
              <a:rPr lang="en-US" sz="2400" dirty="0">
                <a:solidFill>
                  <a:srgbClr val="FF0000"/>
                </a:solidFill>
              </a:rPr>
              <a:t>without a general cognitive process as the common cause</a:t>
            </a:r>
          </a:p>
          <a:p>
            <a:pPr marL="0" lvl="1" indent="0">
              <a:buNone/>
            </a:pPr>
            <a:r>
              <a:rPr lang="en-US" sz="2400" dirty="0"/>
              <a:t>The </a:t>
            </a:r>
            <a:r>
              <a:rPr lang="en-US" sz="2400" dirty="0">
                <a:solidFill>
                  <a:srgbClr val="FF0000"/>
                </a:solidFill>
              </a:rPr>
              <a:t>network model </a:t>
            </a:r>
            <a:r>
              <a:rPr lang="en-US" sz="2400" dirty="0"/>
              <a:t>proposed an alternative perspective of psychometric interpretations of individual differences in cognitive abilities based on POT</a:t>
            </a:r>
          </a:p>
          <a:p>
            <a:pPr marL="0" lvl="1" indent="0">
              <a:buNone/>
            </a:pPr>
            <a:r>
              <a:rPr lang="en-US" sz="2400" dirty="0"/>
              <a:t>Say more about experiential approach, WM and EF</a:t>
            </a:r>
          </a:p>
        </p:txBody>
      </p:sp>
      <p:sp>
        <p:nvSpPr>
          <p:cNvPr id="4" name="Slide Number Placeholder 3">
            <a:extLst>
              <a:ext uri="{FF2B5EF4-FFF2-40B4-BE49-F238E27FC236}">
                <a16:creationId xmlns:a16="http://schemas.microsoft.com/office/drawing/2014/main" id="{3ABFDFF3-ACFD-4F4D-8636-FA2CEA9236E4}"/>
              </a:ext>
            </a:extLst>
          </p:cNvPr>
          <p:cNvSpPr>
            <a:spLocks noGrp="1"/>
          </p:cNvSpPr>
          <p:nvPr>
            <p:ph type="sldNum" sz="quarter" idx="12"/>
          </p:nvPr>
        </p:nvSpPr>
        <p:spPr/>
        <p:txBody>
          <a:bodyPr/>
          <a:lstStyle/>
          <a:p>
            <a:fld id="{BEE8EF54-FDF4-476B-B603-7BFA94A1B6BA}" type="slidenum">
              <a:rPr lang="en-US" smtClean="0"/>
              <a:t>37</a:t>
            </a:fld>
            <a:endParaRPr lang="en-US"/>
          </a:p>
        </p:txBody>
      </p:sp>
      <p:sp>
        <p:nvSpPr>
          <p:cNvPr id="7" name="Footer Placeholder 6">
            <a:extLst>
              <a:ext uri="{FF2B5EF4-FFF2-40B4-BE49-F238E27FC236}">
                <a16:creationId xmlns:a16="http://schemas.microsoft.com/office/drawing/2014/main" id="{975C15E5-0C86-42BA-F080-407DB940A71D}"/>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535658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438" y="640080"/>
            <a:ext cx="4500737" cy="2194560"/>
          </a:xfrm>
        </p:spPr>
        <p:txBody>
          <a:bodyPr>
            <a:normAutofit/>
          </a:bodyPr>
          <a:lstStyle/>
          <a:p>
            <a:r>
              <a:rPr lang="en-US"/>
              <a:t>Moving Forward...</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438" y="2916936"/>
            <a:ext cx="4500737" cy="3264408"/>
          </a:xfrm>
        </p:spPr>
        <p:txBody>
          <a:bodyPr anchor="t">
            <a:normAutofit lnSpcReduction="10000"/>
          </a:bodyPr>
          <a:lstStyle/>
          <a:p>
            <a:pPr>
              <a:lnSpc>
                <a:spcPct val="91000"/>
              </a:lnSpc>
            </a:pPr>
            <a:r>
              <a:rPr lang="en-US" sz="2400" dirty="0">
                <a:solidFill>
                  <a:schemeClr val="bg1"/>
                </a:solidFill>
              </a:rPr>
              <a:t>For the simulation algorithm:</a:t>
            </a:r>
          </a:p>
          <a:p>
            <a:pPr>
              <a:lnSpc>
                <a:spcPct val="91000"/>
              </a:lnSpc>
            </a:pPr>
            <a:r>
              <a:rPr lang="en-US" sz="2400" dirty="0">
                <a:solidFill>
                  <a:schemeClr val="bg1"/>
                </a:solidFill>
              </a:rPr>
              <a:t>Improving the sampling algorithm of POT </a:t>
            </a:r>
          </a:p>
          <a:p>
            <a:pPr>
              <a:lnSpc>
                <a:spcPct val="91000"/>
              </a:lnSpc>
            </a:pPr>
            <a:r>
              <a:rPr lang="en-US" sz="2400" dirty="0">
                <a:solidFill>
                  <a:schemeClr val="bg1"/>
                </a:solidFill>
              </a:rPr>
              <a:t>Incorporating drift-diffusion model to account for reaction time measures</a:t>
            </a:r>
          </a:p>
          <a:p>
            <a:pPr>
              <a:lnSpc>
                <a:spcPct val="91000"/>
              </a:lnSpc>
            </a:pPr>
            <a:r>
              <a:rPr lang="en-US" sz="2400" dirty="0">
                <a:solidFill>
                  <a:schemeClr val="bg1"/>
                </a:solidFill>
              </a:rPr>
              <a:t>Assumption tests based on algorithms and parameters</a:t>
            </a:r>
          </a:p>
        </p:txBody>
      </p:sp>
      <p:pic>
        <p:nvPicPr>
          <p:cNvPr id="8" name="Picture 7">
            <a:extLst>
              <a:ext uri="{FF2B5EF4-FFF2-40B4-BE49-F238E27FC236}">
                <a16:creationId xmlns:a16="http://schemas.microsoft.com/office/drawing/2014/main" id="{2FFE9762-39FC-1262-E72A-B9CFF25A448B}"/>
              </a:ext>
            </a:extLst>
          </p:cNvPr>
          <p:cNvPicPr>
            <a:picLocks noChangeAspect="1"/>
          </p:cNvPicPr>
          <p:nvPr/>
        </p:nvPicPr>
        <p:blipFill>
          <a:blip r:embed="rId3"/>
          <a:stretch>
            <a:fillRect/>
          </a:stretch>
        </p:blipFill>
        <p:spPr>
          <a:xfrm>
            <a:off x="6741822" y="1615925"/>
            <a:ext cx="4795019" cy="3668189"/>
          </a:xfrm>
          <a:prstGeom prst="rect">
            <a:avLst/>
          </a:prstGeom>
        </p:spPr>
      </p:pic>
      <p:sp>
        <p:nvSpPr>
          <p:cNvPr id="4" name="Slide Number Placeholder 3">
            <a:extLst>
              <a:ext uri="{FF2B5EF4-FFF2-40B4-BE49-F238E27FC236}">
                <a16:creationId xmlns:a16="http://schemas.microsoft.com/office/drawing/2014/main" id="{AA03473F-B812-4EE6-8F33-FE34E68B587B}"/>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BEE8EF54-FDF4-476B-B603-7BFA94A1B6BA}" type="slidenum">
              <a:rPr lang="en-US" smtClean="0"/>
              <a:pPr algn="l">
                <a:spcAft>
                  <a:spcPts val="600"/>
                </a:spcAft>
              </a:pPr>
              <a:t>38</a:t>
            </a:fld>
            <a:endParaRPr lang="en-US"/>
          </a:p>
        </p:txBody>
      </p:sp>
      <p:sp>
        <p:nvSpPr>
          <p:cNvPr id="7" name="Footer Placeholder 6">
            <a:extLst>
              <a:ext uri="{FF2B5EF4-FFF2-40B4-BE49-F238E27FC236}">
                <a16:creationId xmlns:a16="http://schemas.microsoft.com/office/drawing/2014/main" id="{83EC78E1-368D-BBCB-C104-9C5DEAA3C289}"/>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460652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438" y="640080"/>
            <a:ext cx="4500737" cy="2194560"/>
          </a:xfrm>
        </p:spPr>
        <p:txBody>
          <a:bodyPr>
            <a:normAutofit/>
          </a:bodyPr>
          <a:lstStyle/>
          <a:p>
            <a:r>
              <a:rPr lang="en-US"/>
              <a:t>Moving Forward...</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438" y="2916936"/>
            <a:ext cx="4500737" cy="3264408"/>
          </a:xfrm>
        </p:spPr>
        <p:txBody>
          <a:bodyPr anchor="t">
            <a:normAutofit/>
          </a:bodyPr>
          <a:lstStyle/>
          <a:p>
            <a:r>
              <a:rPr lang="en-US" sz="2400" dirty="0">
                <a:solidFill>
                  <a:schemeClr val="bg1"/>
                </a:solidFill>
              </a:rPr>
              <a:t>For the experimental approach:</a:t>
            </a:r>
          </a:p>
          <a:p>
            <a:r>
              <a:rPr lang="en-US" sz="2400" dirty="0">
                <a:solidFill>
                  <a:schemeClr val="bg1"/>
                </a:solidFill>
              </a:rPr>
              <a:t>Deconstructing the latent construct of attention control measured by the Squared Tasks (Burgoyne et al., 2023)</a:t>
            </a:r>
          </a:p>
          <a:p>
            <a:r>
              <a:rPr lang="en-US" sz="2400" dirty="0">
                <a:solidFill>
                  <a:schemeClr val="bg1"/>
                </a:solidFill>
              </a:rPr>
              <a:t>A “square root project”</a:t>
            </a:r>
          </a:p>
        </p:txBody>
      </p:sp>
      <p:pic>
        <p:nvPicPr>
          <p:cNvPr id="1026" name="Picture 2">
            <a:extLst>
              <a:ext uri="{FF2B5EF4-FFF2-40B4-BE49-F238E27FC236}">
                <a16:creationId xmlns:a16="http://schemas.microsoft.com/office/drawing/2014/main" id="{10471810-2EAD-38AD-44DE-504C2F3BDD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4236" y="639232"/>
            <a:ext cx="4310190" cy="55795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03473F-B812-4EE6-8F33-FE34E68B587B}"/>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BEE8EF54-FDF4-476B-B603-7BFA94A1B6BA}" type="slidenum">
              <a:rPr lang="en-US" smtClean="0"/>
              <a:pPr algn="l">
                <a:spcAft>
                  <a:spcPts val="600"/>
                </a:spcAft>
              </a:pPr>
              <a:t>39</a:t>
            </a:fld>
            <a:endParaRPr lang="en-US"/>
          </a:p>
        </p:txBody>
      </p:sp>
      <p:sp>
        <p:nvSpPr>
          <p:cNvPr id="7" name="Footer Placeholder 6">
            <a:extLst>
              <a:ext uri="{FF2B5EF4-FFF2-40B4-BE49-F238E27FC236}">
                <a16:creationId xmlns:a16="http://schemas.microsoft.com/office/drawing/2014/main" id="{505C2235-E367-80BD-2BF3-7D39123D3F24}"/>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48566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18EBA-935C-3A55-EC31-E1600110BA8E}"/>
              </a:ext>
            </a:extLst>
          </p:cNvPr>
          <p:cNvSpPr>
            <a:spLocks noGrp="1"/>
          </p:cNvSpPr>
          <p:nvPr>
            <p:ph type="title"/>
          </p:nvPr>
        </p:nvSpPr>
        <p:spPr/>
        <p:txBody>
          <a:bodyPr/>
          <a:lstStyle/>
          <a:p>
            <a:r>
              <a:rPr lang="en-US" dirty="0"/>
              <a:t>Ability</a:t>
            </a:r>
          </a:p>
        </p:txBody>
      </p:sp>
      <p:sp>
        <p:nvSpPr>
          <p:cNvPr id="5" name="Content Placeholder 4">
            <a:extLst>
              <a:ext uri="{FF2B5EF4-FFF2-40B4-BE49-F238E27FC236}">
                <a16:creationId xmlns:a16="http://schemas.microsoft.com/office/drawing/2014/main" id="{3E7C20C8-1CF3-6DCA-797F-880BFF998B5C}"/>
              </a:ext>
            </a:extLst>
          </p:cNvPr>
          <p:cNvSpPr>
            <a:spLocks noGrp="1"/>
          </p:cNvSpPr>
          <p:nvPr>
            <p:ph idx="1"/>
          </p:nvPr>
        </p:nvSpPr>
        <p:spPr>
          <a:xfrm>
            <a:off x="1310640" y="2602992"/>
            <a:ext cx="10268712" cy="3593592"/>
          </a:xfrm>
        </p:spPr>
        <p:txBody>
          <a:bodyPr>
            <a:normAutofit/>
          </a:bodyPr>
          <a:lstStyle/>
          <a:p>
            <a:r>
              <a:rPr lang="en-US" sz="3600" dirty="0"/>
              <a:t>Ability</a:t>
            </a:r>
          </a:p>
          <a:p>
            <a:endParaRPr lang="en-US" sz="3600" dirty="0"/>
          </a:p>
          <a:p>
            <a:r>
              <a:rPr lang="en-US" sz="3600" dirty="0"/>
              <a:t>Test/Measure</a:t>
            </a:r>
          </a:p>
          <a:p>
            <a:endParaRPr lang="en-US" sz="3600" dirty="0"/>
          </a:p>
          <a:p>
            <a:r>
              <a:rPr lang="en-US" sz="3600" dirty="0"/>
              <a:t>Criteria/Differences</a:t>
            </a:r>
          </a:p>
        </p:txBody>
      </p:sp>
      <p:pic>
        <p:nvPicPr>
          <p:cNvPr id="2" name="Graphic 1" descr="Car with solid fill">
            <a:extLst>
              <a:ext uri="{FF2B5EF4-FFF2-40B4-BE49-F238E27FC236}">
                <a16:creationId xmlns:a16="http://schemas.microsoft.com/office/drawing/2014/main" id="{A4C4EDFE-8727-4BA9-AACF-B2D153C53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5648" y="2356104"/>
            <a:ext cx="1231392" cy="1231392"/>
          </a:xfrm>
          <a:prstGeom prst="rect">
            <a:avLst/>
          </a:prstGeom>
        </p:spPr>
      </p:pic>
      <p:pic>
        <p:nvPicPr>
          <p:cNvPr id="6" name="Graphic 5" descr="Road with solid fill">
            <a:extLst>
              <a:ext uri="{FF2B5EF4-FFF2-40B4-BE49-F238E27FC236}">
                <a16:creationId xmlns:a16="http://schemas.microsoft.com/office/drawing/2014/main" id="{C51552A8-A4EC-3C10-6234-1BBB3B618D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5648" y="3727704"/>
            <a:ext cx="1231392" cy="1231392"/>
          </a:xfrm>
          <a:prstGeom prst="rect">
            <a:avLst/>
          </a:prstGeom>
        </p:spPr>
      </p:pic>
      <p:pic>
        <p:nvPicPr>
          <p:cNvPr id="8" name="Graphic 7" descr="Clipboard Partially Crossed with solid fill">
            <a:extLst>
              <a:ext uri="{FF2B5EF4-FFF2-40B4-BE49-F238E27FC236}">
                <a16:creationId xmlns:a16="http://schemas.microsoft.com/office/drawing/2014/main" id="{95C7DC65-A5FC-7B89-8EFA-DD9A2D4DC9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3456" y="5099304"/>
            <a:ext cx="1237488" cy="1237488"/>
          </a:xfrm>
          <a:prstGeom prst="rect">
            <a:avLst/>
          </a:prstGeom>
        </p:spPr>
      </p:pic>
      <p:sp>
        <p:nvSpPr>
          <p:cNvPr id="7" name="Slide Number Placeholder 6">
            <a:extLst>
              <a:ext uri="{FF2B5EF4-FFF2-40B4-BE49-F238E27FC236}">
                <a16:creationId xmlns:a16="http://schemas.microsoft.com/office/drawing/2014/main" id="{1DDC10DA-0A11-9DA3-1042-D7F5AF58F600}"/>
              </a:ext>
            </a:extLst>
          </p:cNvPr>
          <p:cNvSpPr>
            <a:spLocks noGrp="1"/>
          </p:cNvSpPr>
          <p:nvPr>
            <p:ph type="sldNum" sz="quarter" idx="12"/>
          </p:nvPr>
        </p:nvSpPr>
        <p:spPr/>
        <p:txBody>
          <a:bodyPr/>
          <a:lstStyle/>
          <a:p>
            <a:fld id="{27CE633F-9882-4A5C-83A2-1109D0C73261}" type="slidenum">
              <a:rPr lang="en-US" smtClean="0"/>
              <a:t>4</a:t>
            </a:fld>
            <a:endParaRPr lang="en-US" dirty="0"/>
          </a:p>
        </p:txBody>
      </p:sp>
      <p:sp>
        <p:nvSpPr>
          <p:cNvPr id="9" name="Footer Placeholder 8">
            <a:extLst>
              <a:ext uri="{FF2B5EF4-FFF2-40B4-BE49-F238E27FC236}">
                <a16:creationId xmlns:a16="http://schemas.microsoft.com/office/drawing/2014/main" id="{0796AAC3-C8D2-7CBA-AF84-2266544F124D}"/>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42980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438" y="640080"/>
            <a:ext cx="4500737" cy="2194560"/>
          </a:xfrm>
        </p:spPr>
        <p:txBody>
          <a:bodyPr>
            <a:normAutofit/>
          </a:bodyPr>
          <a:lstStyle/>
          <a:p>
            <a:r>
              <a:rPr lang="en-US"/>
              <a:t>Moving Forward...</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438" y="2916936"/>
            <a:ext cx="4754562" cy="3264408"/>
          </a:xfrm>
        </p:spPr>
        <p:txBody>
          <a:bodyPr anchor="t">
            <a:normAutofit/>
          </a:bodyPr>
          <a:lstStyle/>
          <a:p>
            <a:r>
              <a:rPr lang="en-US" sz="2400" dirty="0">
                <a:solidFill>
                  <a:schemeClr val="bg1"/>
                </a:solidFill>
              </a:rPr>
              <a:t>For the psychometrical approach:</a:t>
            </a:r>
          </a:p>
          <a:p>
            <a:r>
              <a:rPr lang="en-US" sz="2400" dirty="0">
                <a:solidFill>
                  <a:schemeClr val="bg1"/>
                </a:solidFill>
              </a:rPr>
              <a:t>Network Modeling on Empirical data of cognitive abilities</a:t>
            </a:r>
          </a:p>
          <a:p>
            <a:r>
              <a:rPr lang="en-US" sz="2400" dirty="0">
                <a:solidFill>
                  <a:schemeClr val="bg1"/>
                </a:solidFill>
              </a:rPr>
              <a:t>Working memory &amp; Reasoning (Kane et al., 2004)</a:t>
            </a:r>
          </a:p>
        </p:txBody>
      </p:sp>
      <p:pic>
        <p:nvPicPr>
          <p:cNvPr id="7" name="Picture 6" descr="Diagram&#10;&#10;Description automatically generated">
            <a:extLst>
              <a:ext uri="{FF2B5EF4-FFF2-40B4-BE49-F238E27FC236}">
                <a16:creationId xmlns:a16="http://schemas.microsoft.com/office/drawing/2014/main" id="{66EAC18F-7D05-D40A-CBDA-7D33ABD6BECA}"/>
              </a:ext>
            </a:extLst>
          </p:cNvPr>
          <p:cNvPicPr>
            <a:picLocks noChangeAspect="1"/>
          </p:cNvPicPr>
          <p:nvPr/>
        </p:nvPicPr>
        <p:blipFill rotWithShape="1">
          <a:blip r:embed="rId3">
            <a:extLst>
              <a:ext uri="{28A0092B-C50C-407E-A947-70E740481C1C}">
                <a14:useLocalDpi xmlns:a14="http://schemas.microsoft.com/office/drawing/2010/main" val="0"/>
              </a:ext>
            </a:extLst>
          </a:blip>
          <a:srcRect l="7852" t="5453" r="8013" b="5487"/>
          <a:stretch/>
        </p:blipFill>
        <p:spPr bwMode="auto">
          <a:xfrm>
            <a:off x="6744965" y="1235566"/>
            <a:ext cx="4795019" cy="3134245"/>
          </a:xfrm>
          <a:prstGeom prst="rect">
            <a:avLst/>
          </a:prstGeom>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AA03473F-B812-4EE6-8F33-FE34E68B587B}"/>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BEE8EF54-FDF4-476B-B603-7BFA94A1B6BA}" type="slidenum">
              <a:rPr lang="en-US" smtClean="0"/>
              <a:pPr algn="l">
                <a:spcAft>
                  <a:spcPts val="600"/>
                </a:spcAft>
              </a:pPr>
              <a:t>40</a:t>
            </a:fld>
            <a:endParaRPr lang="en-US"/>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E2B7AFC3-58D1-4A2F-5B01-FADCD02A7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3134" y="4037460"/>
            <a:ext cx="1772096" cy="1524849"/>
          </a:xfrm>
          <a:prstGeom prst="rect">
            <a:avLst/>
          </a:prstGeom>
        </p:spPr>
      </p:pic>
      <p:sp>
        <p:nvSpPr>
          <p:cNvPr id="9" name="Footer Placeholder 8">
            <a:extLst>
              <a:ext uri="{FF2B5EF4-FFF2-40B4-BE49-F238E27FC236}">
                <a16:creationId xmlns:a16="http://schemas.microsoft.com/office/drawing/2014/main" id="{0D0490B0-B534-9E38-D1C6-1E38CB87626A}"/>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44643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438" y="640080"/>
            <a:ext cx="4500737" cy="2194560"/>
          </a:xfrm>
        </p:spPr>
        <p:txBody>
          <a:bodyPr>
            <a:normAutofit/>
          </a:bodyPr>
          <a:lstStyle/>
          <a:p>
            <a:r>
              <a:rPr lang="en-US"/>
              <a:t>Moving Forward...</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438" y="2916936"/>
            <a:ext cx="4500737" cy="3264408"/>
          </a:xfrm>
        </p:spPr>
        <p:txBody>
          <a:bodyPr anchor="t">
            <a:normAutofit/>
          </a:bodyPr>
          <a:lstStyle/>
          <a:p>
            <a:pPr>
              <a:lnSpc>
                <a:spcPct val="91000"/>
              </a:lnSpc>
            </a:pPr>
            <a:r>
              <a:rPr lang="en-US" sz="2400" dirty="0">
                <a:solidFill>
                  <a:schemeClr val="bg1"/>
                </a:solidFill>
              </a:rPr>
              <a:t>For a longitudinal approach:</a:t>
            </a:r>
          </a:p>
          <a:p>
            <a:pPr>
              <a:lnSpc>
                <a:spcPct val="91000"/>
              </a:lnSpc>
            </a:pPr>
            <a:r>
              <a:rPr lang="en-US" sz="2400" dirty="0">
                <a:solidFill>
                  <a:schemeClr val="bg1"/>
                </a:solidFill>
              </a:rPr>
              <a:t>The Adolescent Brain Cognitive Development (ABCD) Study</a:t>
            </a:r>
          </a:p>
          <a:p>
            <a:pPr>
              <a:lnSpc>
                <a:spcPct val="91000"/>
              </a:lnSpc>
            </a:pPr>
            <a:r>
              <a:rPr lang="en-US" sz="2400" dirty="0">
                <a:solidFill>
                  <a:schemeClr val="bg1"/>
                </a:solidFill>
              </a:rPr>
              <a:t>Network inspection on adolescents’ cognitive development</a:t>
            </a:r>
          </a:p>
          <a:p>
            <a:pPr>
              <a:lnSpc>
                <a:spcPct val="91000"/>
              </a:lnSpc>
            </a:pPr>
            <a:endParaRPr lang="en-US" sz="1000" dirty="0">
              <a:solidFill>
                <a:schemeClr val="bg1"/>
              </a:solidFill>
            </a:endParaRPr>
          </a:p>
        </p:txBody>
      </p:sp>
      <p:pic>
        <p:nvPicPr>
          <p:cNvPr id="7" name="Picture 6" descr="A chart of a schedule&#10;&#10;Description automatically generated with medium confidence">
            <a:extLst>
              <a:ext uri="{FF2B5EF4-FFF2-40B4-BE49-F238E27FC236}">
                <a16:creationId xmlns:a16="http://schemas.microsoft.com/office/drawing/2014/main" id="{8337549E-3C21-BB57-EB17-7FF87D513174}"/>
              </a:ext>
            </a:extLst>
          </p:cNvPr>
          <p:cNvPicPr>
            <a:picLocks noChangeAspect="1"/>
          </p:cNvPicPr>
          <p:nvPr/>
        </p:nvPicPr>
        <p:blipFill>
          <a:blip r:embed="rId3"/>
          <a:stretch>
            <a:fillRect/>
          </a:stretch>
        </p:blipFill>
        <p:spPr>
          <a:xfrm>
            <a:off x="7222453" y="428627"/>
            <a:ext cx="3840043" cy="2976032"/>
          </a:xfrm>
          <a:prstGeom prst="rect">
            <a:avLst/>
          </a:prstGeom>
        </p:spPr>
      </p:pic>
      <p:sp>
        <p:nvSpPr>
          <p:cNvPr id="4" name="Slide Number Placeholder 3">
            <a:extLst>
              <a:ext uri="{FF2B5EF4-FFF2-40B4-BE49-F238E27FC236}">
                <a16:creationId xmlns:a16="http://schemas.microsoft.com/office/drawing/2014/main" id="{AA03473F-B812-4EE6-8F33-FE34E68B587B}"/>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BEE8EF54-FDF4-476B-B603-7BFA94A1B6BA}" type="slidenum">
              <a:rPr lang="en-US" smtClean="0"/>
              <a:pPr algn="l">
                <a:spcAft>
                  <a:spcPts val="600"/>
                </a:spcAft>
              </a:pPr>
              <a:t>41</a:t>
            </a:fld>
            <a:endParaRPr lang="en-US"/>
          </a:p>
        </p:txBody>
      </p:sp>
      <p:pic>
        <p:nvPicPr>
          <p:cNvPr id="8" name="Content Placeholder 11">
            <a:extLst>
              <a:ext uri="{FF2B5EF4-FFF2-40B4-BE49-F238E27FC236}">
                <a16:creationId xmlns:a16="http://schemas.microsoft.com/office/drawing/2014/main" id="{7ACABD5F-AD8C-4BA7-81CF-129D006F2CC9}"/>
              </a:ext>
            </a:extLst>
          </p:cNvPr>
          <p:cNvPicPr>
            <a:picLocks noGrp="1" noChangeAspect="1"/>
          </p:cNvPicPr>
          <p:nvPr/>
        </p:nvPicPr>
        <p:blipFill rotWithShape="1">
          <a:blip r:embed="rId4"/>
          <a:srcRect l="3900" t="4585" r="13265" b="4605"/>
          <a:stretch/>
        </p:blipFill>
        <p:spPr>
          <a:xfrm>
            <a:off x="7379264" y="3429000"/>
            <a:ext cx="3849568" cy="2949306"/>
          </a:xfrm>
          <a:prstGeom prst="rect">
            <a:avLst/>
          </a:prstGeom>
        </p:spPr>
      </p:pic>
      <p:sp>
        <p:nvSpPr>
          <p:cNvPr id="9" name="Footer Placeholder 8">
            <a:extLst>
              <a:ext uri="{FF2B5EF4-FFF2-40B4-BE49-F238E27FC236}">
                <a16:creationId xmlns:a16="http://schemas.microsoft.com/office/drawing/2014/main" id="{5F05B4CB-0DFC-A8B6-B830-D58DD6954EAF}"/>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662788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438" y="640080"/>
            <a:ext cx="4500737" cy="2194560"/>
          </a:xfrm>
        </p:spPr>
        <p:txBody>
          <a:bodyPr>
            <a:normAutofit/>
          </a:bodyPr>
          <a:lstStyle/>
          <a:p>
            <a:r>
              <a:rPr lang="en-US"/>
              <a:t>Moving Forward...</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960438" y="2916936"/>
            <a:ext cx="4500737" cy="3264408"/>
          </a:xfrm>
        </p:spPr>
        <p:txBody>
          <a:bodyPr anchor="t">
            <a:normAutofit/>
          </a:bodyPr>
          <a:lstStyle/>
          <a:p>
            <a:pPr>
              <a:lnSpc>
                <a:spcPct val="91000"/>
              </a:lnSpc>
            </a:pPr>
            <a:r>
              <a:rPr lang="en-US" sz="2400" dirty="0">
                <a:solidFill>
                  <a:schemeClr val="bg1"/>
                </a:solidFill>
              </a:rPr>
              <a:t>A machine cognition approach:</a:t>
            </a:r>
          </a:p>
          <a:p>
            <a:pPr>
              <a:lnSpc>
                <a:spcPct val="91000"/>
              </a:lnSpc>
            </a:pPr>
            <a:r>
              <a:rPr lang="en-US" sz="2400" dirty="0">
                <a:solidFill>
                  <a:schemeClr val="bg1"/>
                </a:solidFill>
              </a:rPr>
              <a:t>The understanding of Cognitive abilities of AI could help the understanding of human cognition</a:t>
            </a:r>
          </a:p>
          <a:p>
            <a:pPr>
              <a:lnSpc>
                <a:spcPct val="91000"/>
              </a:lnSpc>
            </a:pPr>
            <a:r>
              <a:rPr lang="en-US" sz="2400" dirty="0">
                <a:solidFill>
                  <a:schemeClr val="bg1"/>
                </a:solidFill>
              </a:rPr>
              <a:t>Psychometrics</a:t>
            </a:r>
          </a:p>
          <a:p>
            <a:pPr>
              <a:lnSpc>
                <a:spcPct val="91000"/>
              </a:lnSpc>
            </a:pPr>
            <a:r>
              <a:rPr lang="en-US" sz="2400" dirty="0">
                <a:solidFill>
                  <a:schemeClr val="bg1"/>
                </a:solidFill>
              </a:rPr>
              <a:t>Cognitive behaviors (</a:t>
            </a:r>
            <a:r>
              <a:rPr lang="en-US" sz="2400" dirty="0" err="1">
                <a:solidFill>
                  <a:schemeClr val="bg1"/>
                </a:solidFill>
              </a:rPr>
              <a:t>ToM</a:t>
            </a:r>
            <a:r>
              <a:rPr lang="en-US" sz="2400" dirty="0">
                <a:solidFill>
                  <a:schemeClr val="bg1"/>
                </a:solidFill>
              </a:rPr>
              <a:t>)</a:t>
            </a:r>
          </a:p>
        </p:txBody>
      </p:sp>
      <p:pic>
        <p:nvPicPr>
          <p:cNvPr id="8" name="Picture 7">
            <a:extLst>
              <a:ext uri="{FF2B5EF4-FFF2-40B4-BE49-F238E27FC236}">
                <a16:creationId xmlns:a16="http://schemas.microsoft.com/office/drawing/2014/main" id="{06AF0300-1F33-9FCE-4830-4AB70E5C40BA}"/>
              </a:ext>
            </a:extLst>
          </p:cNvPr>
          <p:cNvPicPr>
            <a:picLocks noChangeAspect="1"/>
          </p:cNvPicPr>
          <p:nvPr/>
        </p:nvPicPr>
        <p:blipFill>
          <a:blip r:embed="rId3"/>
          <a:stretch>
            <a:fillRect/>
          </a:stretch>
        </p:blipFill>
        <p:spPr>
          <a:xfrm>
            <a:off x="6741822" y="802538"/>
            <a:ext cx="4795019" cy="5269251"/>
          </a:xfrm>
          <a:prstGeom prst="rect">
            <a:avLst/>
          </a:prstGeom>
        </p:spPr>
      </p:pic>
      <p:sp>
        <p:nvSpPr>
          <p:cNvPr id="4" name="Slide Number Placeholder 3">
            <a:extLst>
              <a:ext uri="{FF2B5EF4-FFF2-40B4-BE49-F238E27FC236}">
                <a16:creationId xmlns:a16="http://schemas.microsoft.com/office/drawing/2014/main" id="{AA03473F-B812-4EE6-8F33-FE34E68B587B}"/>
              </a:ext>
            </a:extLst>
          </p:cNvPr>
          <p:cNvSpPr>
            <a:spLocks noGrp="1"/>
          </p:cNvSpPr>
          <p:nvPr>
            <p:ph type="sldNum" sz="quarter" idx="12"/>
          </p:nvPr>
        </p:nvSpPr>
        <p:spPr>
          <a:xfrm>
            <a:off x="10296144" y="6356350"/>
            <a:ext cx="932688" cy="365125"/>
          </a:xfrm>
        </p:spPr>
        <p:txBody>
          <a:bodyPr>
            <a:normAutofit/>
          </a:bodyPr>
          <a:lstStyle/>
          <a:p>
            <a:pPr algn="l">
              <a:spcAft>
                <a:spcPts val="600"/>
              </a:spcAft>
            </a:pPr>
            <a:fld id="{BEE8EF54-FDF4-476B-B603-7BFA94A1B6BA}" type="slidenum">
              <a:rPr lang="en-US" smtClean="0"/>
              <a:pPr algn="l">
                <a:spcAft>
                  <a:spcPts val="600"/>
                </a:spcAft>
              </a:pPr>
              <a:t>42</a:t>
            </a:fld>
            <a:endParaRPr lang="en-US"/>
          </a:p>
        </p:txBody>
      </p:sp>
      <p:sp>
        <p:nvSpPr>
          <p:cNvPr id="7" name="Footer Placeholder 6">
            <a:extLst>
              <a:ext uri="{FF2B5EF4-FFF2-40B4-BE49-F238E27FC236}">
                <a16:creationId xmlns:a16="http://schemas.microsoft.com/office/drawing/2014/main" id="{C0AE26C7-9098-9E42-AC3E-3A6658296482}"/>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82482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D9F93E89-6BB0-44BD-A234-9F0747573935}"/>
              </a:ext>
            </a:extLst>
          </p:cNvPr>
          <p:cNvSpPr>
            <a:spLocks noGrp="1"/>
          </p:cNvSpPr>
          <p:nvPr>
            <p:ph type="title"/>
          </p:nvPr>
        </p:nvSpPr>
        <p:spPr>
          <a:xfrm>
            <a:off x="4555193" y="3036762"/>
            <a:ext cx="7136064" cy="1700784"/>
          </a:xfrm>
        </p:spPr>
        <p:txBody>
          <a:bodyPr/>
          <a:lstStyle/>
          <a:p>
            <a:r>
              <a:rPr lang="en-US" dirty="0"/>
              <a:t>THANK YOU</a:t>
            </a:r>
          </a:p>
        </p:txBody>
      </p:sp>
      <p:pic>
        <p:nvPicPr>
          <p:cNvPr id="27" name="Picture Placeholder 26" descr="Image of a typewriter with &quot;The End.&quot; typed on the paper. ">
            <a:extLst>
              <a:ext uri="{FF2B5EF4-FFF2-40B4-BE49-F238E27FC236}">
                <a16:creationId xmlns:a16="http://schemas.microsoft.com/office/drawing/2014/main" id="{E3EEA078-72A4-4C20-94E7-BFB4F433464F}"/>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12804" y="1225484"/>
            <a:ext cx="4059934" cy="3951807"/>
          </a:xfrm>
        </p:spPr>
      </p:pic>
      <p:sp>
        <p:nvSpPr>
          <p:cNvPr id="17" name="Content Placehold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a:normAutofit/>
          </a:bodyPr>
          <a:lstStyle/>
          <a:p>
            <a:r>
              <a:rPr lang="en-US" dirty="0"/>
              <a:t>Han Hao</a:t>
            </a:r>
          </a:p>
        </p:txBody>
      </p:sp>
      <p:sp>
        <p:nvSpPr>
          <p:cNvPr id="13" name="Content Placeholder 12">
            <a:extLst>
              <a:ext uri="{FF2B5EF4-FFF2-40B4-BE49-F238E27FC236}">
                <a16:creationId xmlns:a16="http://schemas.microsoft.com/office/drawing/2014/main" id="{27C60074-2066-4765-88F0-BC4B57CC1F9D}"/>
              </a:ext>
            </a:extLst>
          </p:cNvPr>
          <p:cNvSpPr>
            <a:spLocks noGrp="1"/>
          </p:cNvSpPr>
          <p:nvPr>
            <p:ph idx="16"/>
          </p:nvPr>
        </p:nvSpPr>
        <p:spPr>
          <a:xfrm>
            <a:off x="6984437" y="5355583"/>
            <a:ext cx="2270162" cy="577153"/>
          </a:xfrm>
        </p:spPr>
        <p:txBody>
          <a:bodyPr/>
          <a:lstStyle/>
          <a:p>
            <a:r>
              <a:rPr lang="en-US" dirty="0"/>
              <a:t>hanhao@nsmu.edu</a:t>
            </a:r>
          </a:p>
        </p:txBody>
      </p:sp>
      <p:sp>
        <p:nvSpPr>
          <p:cNvPr id="15" name="Content Placeholder 14">
            <a:extLst>
              <a:ext uri="{FF2B5EF4-FFF2-40B4-BE49-F238E27FC236}">
                <a16:creationId xmlns:a16="http://schemas.microsoft.com/office/drawing/2014/main" id="{5C765B3E-A7DA-421D-A959-98BFA5AE3BA1}"/>
              </a:ext>
            </a:extLst>
          </p:cNvPr>
          <p:cNvSpPr>
            <a:spLocks noGrp="1"/>
          </p:cNvSpPr>
          <p:nvPr>
            <p:ph idx="17"/>
          </p:nvPr>
        </p:nvSpPr>
        <p:spPr>
          <a:xfrm>
            <a:off x="9421095" y="5355583"/>
            <a:ext cx="2270162" cy="577153"/>
          </a:xfrm>
        </p:spPr>
        <p:txBody>
          <a:bodyPr/>
          <a:lstStyle/>
          <a:p>
            <a:r>
              <a:rPr lang="en-US" dirty="0"/>
              <a:t>Hanhao23.github.io</a:t>
            </a:r>
          </a:p>
        </p:txBody>
      </p:sp>
      <p:sp>
        <p:nvSpPr>
          <p:cNvPr id="10" name="Slide Number Placehold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43</a:t>
            </a:fld>
            <a:endParaRPr lang="en-US" dirty="0"/>
          </a:p>
        </p:txBody>
      </p:sp>
      <p:sp>
        <p:nvSpPr>
          <p:cNvPr id="2" name="Footer Placeholder 1">
            <a:extLst>
              <a:ext uri="{FF2B5EF4-FFF2-40B4-BE49-F238E27FC236}">
                <a16:creationId xmlns:a16="http://schemas.microsoft.com/office/drawing/2014/main" id="{F532FE4E-E748-48A7-A75D-521E8EB04C19}"/>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452352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771830" y="635000"/>
            <a:ext cx="5171770" cy="2039374"/>
          </a:xfrm>
        </p:spPr>
        <p:txBody>
          <a:bodyPr>
            <a:normAutofit/>
          </a:bodyPr>
          <a:lstStyle/>
          <a:p>
            <a:r>
              <a:rPr lang="en-US" dirty="0"/>
              <a:t>SUMMARY</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761998" y="2911475"/>
            <a:ext cx="4500563" cy="3311525"/>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A brick wall with a word painted on it">
            <a:extLst>
              <a:ext uri="{FF2B5EF4-FFF2-40B4-BE49-F238E27FC236}">
                <a16:creationId xmlns:a16="http://schemas.microsoft.com/office/drawing/2014/main" id="{83E2671E-7B88-479B-B514-194EECD0CF5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2113" y="639763"/>
            <a:ext cx="2198687" cy="2546350"/>
          </a:xfrm>
        </p:spPr>
      </p:pic>
      <p:pic>
        <p:nvPicPr>
          <p:cNvPr id="20" name="Picture Placeholder 19" descr="A picture containing text, building, outdoor, sky&#10;">
            <a:extLst>
              <a:ext uri="{FF2B5EF4-FFF2-40B4-BE49-F238E27FC236}">
                <a16:creationId xmlns:a16="http://schemas.microsoft.com/office/drawing/2014/main" id="{B312960D-5CE9-40A8-A2A1-3992AD8F5D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37675" y="638175"/>
            <a:ext cx="2198688" cy="2546350"/>
          </a:xfrm>
        </p:spPr>
      </p:pic>
      <p:pic>
        <p:nvPicPr>
          <p:cNvPr id="22" name="Picture Placeholder 21" descr="A picture containing building, outdoor, city, line&#10;">
            <a:extLst>
              <a:ext uri="{FF2B5EF4-FFF2-40B4-BE49-F238E27FC236}">
                <a16:creationId xmlns:a16="http://schemas.microsoft.com/office/drawing/2014/main" id="{0379BD98-CFB1-4A66-AB3D-893FDA7EA953}"/>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42113" y="3668713"/>
            <a:ext cx="2198687" cy="2554287"/>
          </a:xfrm>
        </p:spPr>
      </p:pic>
      <p:pic>
        <p:nvPicPr>
          <p:cNvPr id="25" name="Picture Placeholder 24" descr="A close-up of a building">
            <a:extLst>
              <a:ext uri="{FF2B5EF4-FFF2-40B4-BE49-F238E27FC236}">
                <a16:creationId xmlns:a16="http://schemas.microsoft.com/office/drawing/2014/main" id="{230A2DDA-87D5-4332-BAF6-AAF79EE958F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37675" y="3668713"/>
            <a:ext cx="2198688" cy="2546350"/>
          </a:xfrm>
        </p:spPr>
      </p:pic>
      <p:sp>
        <p:nvSpPr>
          <p:cNvPr id="10" name="Slide Number Placeholder 9">
            <a:extLst>
              <a:ext uri="{FF2B5EF4-FFF2-40B4-BE49-F238E27FC236}">
                <a16:creationId xmlns:a16="http://schemas.microsoft.com/office/drawing/2014/main" id="{BA3E8286-FBE7-457A-986D-0678299D2B06}"/>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44</a:t>
            </a:fld>
            <a:endParaRPr lang="en-US" dirty="0"/>
          </a:p>
        </p:txBody>
      </p:sp>
      <p:sp>
        <p:nvSpPr>
          <p:cNvPr id="2" name="Footer Placeholder 1">
            <a:extLst>
              <a:ext uri="{FF2B5EF4-FFF2-40B4-BE49-F238E27FC236}">
                <a16:creationId xmlns:a16="http://schemas.microsoft.com/office/drawing/2014/main" id="{0C563A92-FCF8-5B84-763C-889F511E82E6}"/>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836265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a:lstStyle/>
          <a:p>
            <a:r>
              <a:rPr lang="en-US" dirty="0"/>
              <a:t>AGENDA</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960120" y="2587752"/>
            <a:ext cx="3694176" cy="3258102"/>
          </a:xfrm>
        </p:spPr>
        <p:txBody>
          <a:bodyPr anchor="ctr"/>
          <a:lstStyle/>
          <a:p>
            <a:r>
              <a:rPr lang="en-US" dirty="0"/>
              <a:t>Topic one</a:t>
            </a:r>
          </a:p>
          <a:p>
            <a:r>
              <a:rPr lang="en-US" dirty="0"/>
              <a:t>Topic two</a:t>
            </a:r>
          </a:p>
          <a:p>
            <a:r>
              <a:rPr lang="en-US" dirty="0"/>
              <a:t>Topic three</a:t>
            </a:r>
          </a:p>
          <a:p>
            <a:r>
              <a:rPr lang="en-US" dirty="0"/>
              <a:t>Topic four</a:t>
            </a:r>
          </a:p>
        </p:txBody>
      </p:sp>
      <p:pic>
        <p:nvPicPr>
          <p:cNvPr id="34" name="Picture Placeholder 33" descr="A picture containing text, building, outdoor, sky">
            <a:extLst>
              <a:ext uri="{FF2B5EF4-FFF2-40B4-BE49-F238E27FC236}">
                <a16:creationId xmlns:a16="http://schemas.microsoft.com/office/drawing/2014/main" id="{E23E4EA2-AE1C-4911-AC13-FD854477A2FB}"/>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5297764" y="2265363"/>
            <a:ext cx="3479524" cy="3951287"/>
          </a:xfrm>
        </p:spPr>
      </p:pic>
      <p:pic>
        <p:nvPicPr>
          <p:cNvPr id="22" name="Picture Placeholder 21" descr="Picture of a train going through a city ">
            <a:extLst>
              <a:ext uri="{FF2B5EF4-FFF2-40B4-BE49-F238E27FC236}">
                <a16:creationId xmlns:a16="http://schemas.microsoft.com/office/drawing/2014/main" id="{9AD18647-9CDA-4709-9738-A5B5C1DB545C}"/>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8777288" y="2265363"/>
            <a:ext cx="3414712" cy="3951287"/>
          </a:xfrm>
        </p:spPr>
      </p:pic>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45</a:t>
            </a:fld>
            <a:endParaRPr lang="en-US" dirty="0"/>
          </a:p>
        </p:txBody>
      </p:sp>
      <p:sp>
        <p:nvSpPr>
          <p:cNvPr id="2" name="Footer Placeholder 1">
            <a:extLst>
              <a:ext uri="{FF2B5EF4-FFF2-40B4-BE49-F238E27FC236}">
                <a16:creationId xmlns:a16="http://schemas.microsoft.com/office/drawing/2014/main" id="{ADD96F4E-EB99-AD7B-4FEC-6BBABBA0F500}"/>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593787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 – 1/4</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1825624"/>
            <a:ext cx="10515600" cy="4374759"/>
          </a:xfrm>
        </p:spPr>
        <p:txBody>
          <a:bodyPr>
            <a:normAutofit fontScale="92500" lnSpcReduction="10000"/>
          </a:bodyPr>
          <a:lstStyle/>
          <a:p>
            <a:pPr>
              <a:lnSpc>
                <a:spcPct val="100000"/>
              </a:lnSpc>
            </a:pPr>
            <a:r>
              <a:rPr lang="en-US" sz="3000" b="1" dirty="0">
                <a:solidFill>
                  <a:schemeClr val="bg1"/>
                </a:solidFill>
              </a:rPr>
              <a:t>Step 1: Specify the cognitive processes and tests</a:t>
            </a:r>
          </a:p>
          <a:p>
            <a:r>
              <a:rPr lang="en-US" dirty="0">
                <a:solidFill>
                  <a:schemeClr val="bg1"/>
                </a:solidFill>
              </a:rPr>
              <a:t>Simulate a sample of </a:t>
            </a:r>
            <a:r>
              <a:rPr lang="en-US" b="1" dirty="0">
                <a:solidFill>
                  <a:srgbClr val="FFFF00"/>
                </a:solidFill>
              </a:rPr>
              <a:t>1000</a:t>
            </a:r>
            <a:r>
              <a:rPr lang="en-US" dirty="0">
                <a:solidFill>
                  <a:schemeClr val="bg1"/>
                </a:solidFill>
              </a:rPr>
              <a:t> subjects performing </a:t>
            </a:r>
            <a:r>
              <a:rPr lang="en-US" b="1" dirty="0">
                <a:solidFill>
                  <a:srgbClr val="FFFF00"/>
                </a:solidFill>
              </a:rPr>
              <a:t>9</a:t>
            </a:r>
            <a:r>
              <a:rPr lang="en-US" dirty="0">
                <a:solidFill>
                  <a:schemeClr val="bg1"/>
                </a:solidFill>
              </a:rPr>
              <a:t> tests, each has </a:t>
            </a:r>
            <a:r>
              <a:rPr lang="en-US" b="1" dirty="0">
                <a:solidFill>
                  <a:srgbClr val="FFFF00"/>
                </a:solidFill>
              </a:rPr>
              <a:t>100</a:t>
            </a:r>
            <a:r>
              <a:rPr lang="en-US" dirty="0">
                <a:solidFill>
                  <a:schemeClr val="bg1"/>
                </a:solidFill>
              </a:rPr>
              <a:t> items</a:t>
            </a:r>
          </a:p>
          <a:p>
            <a:pPr lvl="1"/>
            <a:r>
              <a:rPr lang="en-US" b="1" dirty="0">
                <a:solidFill>
                  <a:srgbClr val="FFFF00"/>
                </a:solidFill>
              </a:rPr>
              <a:t>3</a:t>
            </a:r>
            <a:r>
              <a:rPr lang="en-US" dirty="0">
                <a:solidFill>
                  <a:schemeClr val="bg1"/>
                </a:solidFill>
              </a:rPr>
              <a:t> fluid reasoning tests, </a:t>
            </a:r>
            <a:r>
              <a:rPr lang="en-US" b="1" dirty="0">
                <a:solidFill>
                  <a:srgbClr val="FFFF00"/>
                </a:solidFill>
              </a:rPr>
              <a:t>3 </a:t>
            </a:r>
            <a:r>
              <a:rPr lang="en-US" dirty="0">
                <a:solidFill>
                  <a:schemeClr val="bg1"/>
                </a:solidFill>
              </a:rPr>
              <a:t>verbal tests, </a:t>
            </a:r>
            <a:r>
              <a:rPr lang="en-US" b="1" dirty="0">
                <a:solidFill>
                  <a:srgbClr val="FFFF00"/>
                </a:solidFill>
              </a:rPr>
              <a:t>3 </a:t>
            </a:r>
            <a:r>
              <a:rPr lang="en-US" dirty="0">
                <a:solidFill>
                  <a:schemeClr val="bg1"/>
                </a:solidFill>
              </a:rPr>
              <a:t>spatial tests</a:t>
            </a:r>
          </a:p>
          <a:p>
            <a:endParaRPr lang="en-US" dirty="0">
              <a:solidFill>
                <a:schemeClr val="bg1"/>
              </a:solidFill>
            </a:endParaRPr>
          </a:p>
          <a:p>
            <a:r>
              <a:rPr lang="en-US" dirty="0">
                <a:solidFill>
                  <a:schemeClr val="bg1"/>
                </a:solidFill>
              </a:rPr>
              <a:t>Each subject has a set of </a:t>
            </a:r>
            <a:r>
              <a:rPr lang="en-US" b="1" dirty="0">
                <a:solidFill>
                  <a:srgbClr val="FFFF00"/>
                </a:solidFill>
              </a:rPr>
              <a:t>60</a:t>
            </a:r>
            <a:r>
              <a:rPr lang="en-US" dirty="0">
                <a:solidFill>
                  <a:schemeClr val="bg1"/>
                </a:solidFill>
              </a:rPr>
              <a:t> cognitive processes</a:t>
            </a:r>
          </a:p>
          <a:p>
            <a:pPr lvl="1"/>
            <a:r>
              <a:rPr lang="en-US" b="1" dirty="0">
                <a:solidFill>
                  <a:srgbClr val="FFFF00"/>
                </a:solidFill>
              </a:rPr>
              <a:t>15</a:t>
            </a:r>
            <a:r>
              <a:rPr lang="en-US" dirty="0">
                <a:solidFill>
                  <a:schemeClr val="bg1"/>
                </a:solidFill>
              </a:rPr>
              <a:t> Executive Function (EF) Processes</a:t>
            </a:r>
          </a:p>
          <a:p>
            <a:pPr lvl="1"/>
            <a:r>
              <a:rPr lang="en-US" b="1" dirty="0">
                <a:solidFill>
                  <a:srgbClr val="FFFF00"/>
                </a:solidFill>
              </a:rPr>
              <a:t>15</a:t>
            </a:r>
            <a:r>
              <a:rPr lang="en-US" dirty="0">
                <a:solidFill>
                  <a:schemeClr val="bg1"/>
                </a:solidFill>
              </a:rPr>
              <a:t> Fluid Reasoning Processes, </a:t>
            </a:r>
            <a:r>
              <a:rPr lang="en-US" b="1" dirty="0">
                <a:solidFill>
                  <a:srgbClr val="FFFF00"/>
                </a:solidFill>
              </a:rPr>
              <a:t>15 </a:t>
            </a:r>
            <a:r>
              <a:rPr lang="en-US" dirty="0">
                <a:solidFill>
                  <a:schemeClr val="bg1"/>
                </a:solidFill>
              </a:rPr>
              <a:t>Verbal Processes, and </a:t>
            </a:r>
            <a:r>
              <a:rPr lang="en-US" b="1" dirty="0">
                <a:solidFill>
                  <a:srgbClr val="FFFF00"/>
                </a:solidFill>
              </a:rPr>
              <a:t>15</a:t>
            </a:r>
            <a:r>
              <a:rPr lang="en-US" dirty="0">
                <a:solidFill>
                  <a:schemeClr val="bg1"/>
                </a:solidFill>
              </a:rPr>
              <a:t> Spatial Processes</a:t>
            </a:r>
          </a:p>
          <a:p>
            <a:endParaRPr lang="en-US" dirty="0">
              <a:solidFill>
                <a:schemeClr val="bg1"/>
              </a:solidFill>
            </a:endParaRPr>
          </a:p>
          <a:p>
            <a:r>
              <a:rPr lang="en-US" dirty="0">
                <a:solidFill>
                  <a:schemeClr val="bg1"/>
                </a:solidFill>
              </a:rPr>
              <a:t>Each individual subject has an ability level on each process (orthogonal and normally distributed)</a:t>
            </a:r>
          </a:p>
          <a:p>
            <a:pPr lvl="1"/>
            <a:r>
              <a:rPr lang="en-US" dirty="0">
                <a:solidFill>
                  <a:schemeClr val="bg1"/>
                </a:solidFill>
              </a:rPr>
              <a:t>A 1000 x 60 Matrix</a:t>
            </a:r>
          </a:p>
          <a:p>
            <a:endParaRPr lang="en-US" dirty="0">
              <a:solidFill>
                <a:schemeClr val="bg1"/>
              </a:solidFill>
            </a:endParaRPr>
          </a:p>
        </p:txBody>
      </p:sp>
      <p:sp>
        <p:nvSpPr>
          <p:cNvPr id="3" name="Slide Number Placeholder 2">
            <a:extLst>
              <a:ext uri="{FF2B5EF4-FFF2-40B4-BE49-F238E27FC236}">
                <a16:creationId xmlns:a16="http://schemas.microsoft.com/office/drawing/2014/main" id="{030D8DEE-5117-4177-9B34-3A539632BF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8EF54-FDF4-476B-B603-7BFA94A1B6BA}" type="slidenum">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500CF54-0B50-03F8-4053-F672DED0487B}"/>
              </a:ext>
            </a:extLst>
          </p:cNvPr>
          <p:cNvSpPr>
            <a:spLocks noGrp="1"/>
          </p:cNvSpPr>
          <p:nvPr>
            <p:ph type="ftr" sz="quarter" idx="11"/>
          </p:nvPr>
        </p:nvSpPr>
        <p:spPr/>
        <p:txBody>
          <a:bodyPr/>
          <a:lstStyle/>
          <a:p>
            <a:r>
              <a:rPr lang="en-US"/>
              <a:t>Tarleton State Job Talk</a:t>
            </a:r>
          </a:p>
        </p:txBody>
      </p:sp>
    </p:spTree>
    <p:extLst>
      <p:ext uri="{BB962C8B-B14F-4D97-AF65-F5344CB8AC3E}">
        <p14:creationId xmlns:p14="http://schemas.microsoft.com/office/powerpoint/2010/main" val="103673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 – 2/4</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1825624"/>
            <a:ext cx="10515600" cy="4374759"/>
          </a:xfrm>
        </p:spPr>
        <p:txBody>
          <a:bodyPr>
            <a:normAutofit/>
          </a:bodyPr>
          <a:lstStyle/>
          <a:p>
            <a:r>
              <a:rPr lang="en-US" b="1" dirty="0">
                <a:solidFill>
                  <a:schemeClr val="bg1"/>
                </a:solidFill>
              </a:rPr>
              <a:t>Step 2: Apply 2 specific sampling algorithms to the simulated processes (POT and GSM)</a:t>
            </a:r>
            <a:endParaRPr lang="en-US" sz="2400" dirty="0">
              <a:solidFill>
                <a:schemeClr val="bg1"/>
              </a:solidFill>
            </a:endParaRPr>
          </a:p>
          <a:p>
            <a:r>
              <a:rPr lang="en-US" sz="2400" dirty="0">
                <a:solidFill>
                  <a:schemeClr val="bg1"/>
                </a:solidFill>
              </a:rPr>
              <a:t>The general sampling algorithm (GSM):</a:t>
            </a:r>
          </a:p>
          <a:p>
            <a:pPr lvl="1"/>
            <a:r>
              <a:rPr lang="en-US" sz="2000" dirty="0">
                <a:solidFill>
                  <a:schemeClr val="bg1"/>
                </a:solidFill>
              </a:rPr>
              <a:t>All </a:t>
            </a:r>
            <a:r>
              <a:rPr lang="en-US" sz="2000" b="1" dirty="0">
                <a:solidFill>
                  <a:srgbClr val="FFFF00"/>
                </a:solidFill>
              </a:rPr>
              <a:t>60</a:t>
            </a:r>
            <a:r>
              <a:rPr lang="en-US" sz="2000" dirty="0">
                <a:solidFill>
                  <a:schemeClr val="bg1"/>
                </a:solidFill>
              </a:rPr>
              <a:t> processes are sampled with equal probability (p = </a:t>
            </a:r>
            <a:r>
              <a:rPr lang="en-US" sz="2000" b="1" dirty="0">
                <a:solidFill>
                  <a:srgbClr val="FFFF00"/>
                </a:solidFill>
              </a:rPr>
              <a:t>.10</a:t>
            </a:r>
            <a:r>
              <a:rPr lang="en-US" sz="2000" dirty="0">
                <a:solidFill>
                  <a:schemeClr val="bg1"/>
                </a:solidFill>
              </a:rPr>
              <a:t>) across every task and item</a:t>
            </a:r>
          </a:p>
          <a:p>
            <a:pPr lvl="1"/>
            <a:r>
              <a:rPr lang="en-US" sz="2000" dirty="0">
                <a:solidFill>
                  <a:schemeClr val="bg1"/>
                </a:solidFill>
              </a:rPr>
              <a:t>For a specific item, about </a:t>
            </a:r>
            <a:r>
              <a:rPr lang="en-US" sz="2000" b="1" dirty="0">
                <a:solidFill>
                  <a:srgbClr val="FFFF00"/>
                </a:solidFill>
              </a:rPr>
              <a:t>60*0.10 = 6 </a:t>
            </a:r>
            <a:r>
              <a:rPr lang="en-US" sz="2000" dirty="0">
                <a:solidFill>
                  <a:schemeClr val="bg1"/>
                </a:solidFill>
              </a:rPr>
              <a:t>processes are expected to be sampled</a:t>
            </a:r>
          </a:p>
        </p:txBody>
      </p:sp>
      <p:sp>
        <p:nvSpPr>
          <p:cNvPr id="3" name="Slide Number Placeholder 2">
            <a:extLst>
              <a:ext uri="{FF2B5EF4-FFF2-40B4-BE49-F238E27FC236}">
                <a16:creationId xmlns:a16="http://schemas.microsoft.com/office/drawing/2014/main" id="{1F14A315-8653-4E95-8861-D67813C8B1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8EF54-FDF4-476B-B603-7BFA94A1B6BA}" type="slidenum">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F2541B0-237B-33CA-7C3E-64114834EA7D}"/>
              </a:ext>
            </a:extLst>
          </p:cNvPr>
          <p:cNvSpPr>
            <a:spLocks noGrp="1"/>
          </p:cNvSpPr>
          <p:nvPr>
            <p:ph type="ftr" sz="quarter" idx="11"/>
          </p:nvPr>
        </p:nvSpPr>
        <p:spPr/>
        <p:txBody>
          <a:bodyPr/>
          <a:lstStyle/>
          <a:p>
            <a:r>
              <a:rPr lang="en-US"/>
              <a:t>Tarleton State Job Talk</a:t>
            </a:r>
          </a:p>
        </p:txBody>
      </p:sp>
    </p:spTree>
    <p:extLst>
      <p:ext uri="{BB962C8B-B14F-4D97-AF65-F5344CB8AC3E}">
        <p14:creationId xmlns:p14="http://schemas.microsoft.com/office/powerpoint/2010/main" val="1174713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8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 – 2/4 (continued)</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199" y="1825624"/>
            <a:ext cx="10515601" cy="4374759"/>
          </a:xfrm>
        </p:spPr>
        <p:txBody>
          <a:bodyPr>
            <a:normAutofit/>
          </a:bodyPr>
          <a:lstStyle/>
          <a:p>
            <a:r>
              <a:rPr lang="en-US" b="1" dirty="0">
                <a:solidFill>
                  <a:schemeClr val="bg1"/>
                </a:solidFill>
              </a:rPr>
              <a:t>Step 2: Apply 2 specific sampling algorithms to the simulated processes (POT and GSM)</a:t>
            </a:r>
          </a:p>
          <a:p>
            <a:r>
              <a:rPr lang="en-US" sz="2400" dirty="0">
                <a:solidFill>
                  <a:schemeClr val="bg1"/>
                </a:solidFill>
              </a:rPr>
              <a:t>The POT algorithm:</a:t>
            </a:r>
          </a:p>
          <a:p>
            <a:pPr marL="685800" lvl="2">
              <a:spcBef>
                <a:spcPts val="1000"/>
              </a:spcBef>
            </a:pPr>
            <a:r>
              <a:rPr lang="en-US" dirty="0">
                <a:solidFill>
                  <a:schemeClr val="bg1"/>
                </a:solidFill>
              </a:rPr>
              <a:t>For an item in Gf tests, domain-general (EF) processes are sampled with greater probability (p = </a:t>
            </a:r>
            <a:r>
              <a:rPr lang="en-US" b="1" dirty="0">
                <a:solidFill>
                  <a:srgbClr val="FFFF00"/>
                </a:solidFill>
              </a:rPr>
              <a:t>.28</a:t>
            </a:r>
            <a:r>
              <a:rPr lang="en-US" dirty="0">
                <a:solidFill>
                  <a:schemeClr val="bg1"/>
                </a:solidFill>
              </a:rPr>
              <a:t>) than domain-specific (Fluid Reasoning) processes (p = </a:t>
            </a:r>
            <a:r>
              <a:rPr lang="en-US" b="1" dirty="0">
                <a:solidFill>
                  <a:srgbClr val="FFFF00"/>
                </a:solidFill>
              </a:rPr>
              <a:t>.12</a:t>
            </a:r>
            <a:r>
              <a:rPr lang="en-US" dirty="0">
                <a:solidFill>
                  <a:schemeClr val="bg1"/>
                </a:solidFill>
              </a:rPr>
              <a:t>)</a:t>
            </a:r>
          </a:p>
          <a:p>
            <a:pPr marL="685800" lvl="2">
              <a:spcBef>
                <a:spcPts val="1000"/>
              </a:spcBef>
            </a:pPr>
            <a:r>
              <a:rPr lang="en-US" dirty="0">
                <a:solidFill>
                  <a:schemeClr val="bg1"/>
                </a:solidFill>
              </a:rPr>
              <a:t>On average, </a:t>
            </a:r>
            <a:r>
              <a:rPr lang="en-US" b="1" dirty="0">
                <a:solidFill>
                  <a:srgbClr val="FFFF00"/>
                </a:solidFill>
              </a:rPr>
              <a:t>4</a:t>
            </a:r>
            <a:r>
              <a:rPr lang="en-US" dirty="0">
                <a:solidFill>
                  <a:schemeClr val="bg1"/>
                </a:solidFill>
              </a:rPr>
              <a:t> EF (15*0.28) + </a:t>
            </a:r>
            <a:r>
              <a:rPr lang="en-US" b="1" dirty="0">
                <a:solidFill>
                  <a:srgbClr val="FFFF00"/>
                </a:solidFill>
              </a:rPr>
              <a:t>2</a:t>
            </a:r>
            <a:r>
              <a:rPr lang="en-US" dirty="0">
                <a:solidFill>
                  <a:schemeClr val="bg1"/>
                </a:solidFill>
              </a:rPr>
              <a:t> Fluid (15*0.12) processes are expected to be sampled for an item</a:t>
            </a:r>
          </a:p>
          <a:p>
            <a:pPr lvl="1"/>
            <a:endParaRPr lang="en-US" sz="2000" dirty="0">
              <a:solidFill>
                <a:schemeClr val="bg1"/>
              </a:solidFill>
            </a:endParaRPr>
          </a:p>
          <a:p>
            <a:pPr marL="685800" lvl="2">
              <a:spcBef>
                <a:spcPts val="1000"/>
              </a:spcBef>
            </a:pPr>
            <a:r>
              <a:rPr lang="en-US" dirty="0">
                <a:solidFill>
                  <a:schemeClr val="bg1"/>
                </a:solidFill>
              </a:rPr>
              <a:t>For an item in verbal/spatial tests, domain-general (EF) processes are sampled with smaller probability (p = </a:t>
            </a:r>
            <a:r>
              <a:rPr lang="en-US" b="1" dirty="0">
                <a:solidFill>
                  <a:srgbClr val="FFFF00"/>
                </a:solidFill>
              </a:rPr>
              <a:t>.12</a:t>
            </a:r>
            <a:r>
              <a:rPr lang="en-US" dirty="0">
                <a:solidFill>
                  <a:schemeClr val="bg1"/>
                </a:solidFill>
              </a:rPr>
              <a:t>) than domain-specific (Verbal/Spatial) processes (p = </a:t>
            </a:r>
            <a:r>
              <a:rPr lang="en-US" b="1" dirty="0">
                <a:solidFill>
                  <a:srgbClr val="FFFF00"/>
                </a:solidFill>
              </a:rPr>
              <a:t>.28</a:t>
            </a:r>
            <a:r>
              <a:rPr lang="en-US" dirty="0">
                <a:solidFill>
                  <a:schemeClr val="bg1"/>
                </a:solidFill>
              </a:rPr>
              <a:t>)</a:t>
            </a:r>
            <a:endParaRPr lang="en-US" sz="1600" dirty="0">
              <a:solidFill>
                <a:schemeClr val="bg1"/>
              </a:solidFill>
            </a:endParaRPr>
          </a:p>
          <a:p>
            <a:pPr marL="685800" lvl="2">
              <a:spcBef>
                <a:spcPts val="1000"/>
              </a:spcBef>
            </a:pPr>
            <a:r>
              <a:rPr lang="en-US" dirty="0">
                <a:solidFill>
                  <a:schemeClr val="bg1"/>
                </a:solidFill>
              </a:rPr>
              <a:t>On average, </a:t>
            </a:r>
            <a:r>
              <a:rPr lang="en-US" b="1" dirty="0">
                <a:solidFill>
                  <a:srgbClr val="FFFF00"/>
                </a:solidFill>
              </a:rPr>
              <a:t>2</a:t>
            </a:r>
            <a:r>
              <a:rPr lang="en-US" dirty="0">
                <a:solidFill>
                  <a:schemeClr val="bg1"/>
                </a:solidFill>
              </a:rPr>
              <a:t> EF (15*0.28) + </a:t>
            </a:r>
            <a:r>
              <a:rPr lang="en-US" b="1" dirty="0">
                <a:solidFill>
                  <a:srgbClr val="FFFF00"/>
                </a:solidFill>
              </a:rPr>
              <a:t>4</a:t>
            </a:r>
            <a:r>
              <a:rPr lang="en-US" dirty="0">
                <a:solidFill>
                  <a:schemeClr val="bg1"/>
                </a:solidFill>
              </a:rPr>
              <a:t> specific (15*0.12) processes are expected to be sampled for an item</a:t>
            </a:r>
          </a:p>
          <a:p>
            <a:pPr lvl="1"/>
            <a:endParaRPr lang="en-US" sz="1400" dirty="0">
              <a:solidFill>
                <a:schemeClr val="bg1"/>
              </a:solidFill>
            </a:endParaRPr>
          </a:p>
        </p:txBody>
      </p:sp>
      <p:sp>
        <p:nvSpPr>
          <p:cNvPr id="3" name="Slide Number Placeholder 2">
            <a:extLst>
              <a:ext uri="{FF2B5EF4-FFF2-40B4-BE49-F238E27FC236}">
                <a16:creationId xmlns:a16="http://schemas.microsoft.com/office/drawing/2014/main" id="{D7D77E22-00DA-4061-A398-70EC52B2A9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8EF54-FDF4-476B-B603-7BFA94A1B6BA}" type="slidenum">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9EC8A47-6D53-6408-B08B-35CBA2172E43}"/>
              </a:ext>
            </a:extLst>
          </p:cNvPr>
          <p:cNvSpPr>
            <a:spLocks noGrp="1"/>
          </p:cNvSpPr>
          <p:nvPr>
            <p:ph type="ftr" sz="quarter" idx="11"/>
          </p:nvPr>
        </p:nvSpPr>
        <p:spPr/>
        <p:txBody>
          <a:bodyPr/>
          <a:lstStyle/>
          <a:p>
            <a:r>
              <a:rPr lang="en-US"/>
              <a:t>Tarleton State Job Talk</a:t>
            </a:r>
          </a:p>
        </p:txBody>
      </p:sp>
    </p:spTree>
    <p:extLst>
      <p:ext uri="{BB962C8B-B14F-4D97-AF65-F5344CB8AC3E}">
        <p14:creationId xmlns:p14="http://schemas.microsoft.com/office/powerpoint/2010/main" val="1799043604"/>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 – 3/4</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1825624"/>
            <a:ext cx="10515600" cy="4374759"/>
          </a:xfrm>
        </p:spPr>
        <p:txBody>
          <a:bodyPr>
            <a:normAutofit/>
          </a:bodyPr>
          <a:lstStyle/>
          <a:p>
            <a:r>
              <a:rPr lang="en-US" b="1" dirty="0">
                <a:solidFill>
                  <a:schemeClr val="bg1"/>
                </a:solidFill>
              </a:rPr>
              <a:t>Step 3: Calculate item scores from the 2 algorithms</a:t>
            </a:r>
          </a:p>
          <a:p>
            <a:pPr lvl="1"/>
            <a:r>
              <a:rPr lang="en-US" dirty="0">
                <a:solidFill>
                  <a:schemeClr val="bg1"/>
                </a:solidFill>
              </a:rPr>
              <a:t>The </a:t>
            </a:r>
            <a:r>
              <a:rPr lang="en-US" sz="2400" dirty="0">
                <a:solidFill>
                  <a:schemeClr val="bg1"/>
                </a:solidFill>
              </a:rPr>
              <a:t>GSM Algorithm:</a:t>
            </a:r>
          </a:p>
          <a:p>
            <a:pPr lvl="2"/>
            <a:r>
              <a:rPr lang="en-US" dirty="0">
                <a:solidFill>
                  <a:schemeClr val="bg1"/>
                </a:solidFill>
              </a:rPr>
              <a:t>all sampled processes are summed and standardized to calculated the corresponding “latent trait” required for an item</a:t>
            </a:r>
          </a:p>
          <a:p>
            <a:pPr lvl="1"/>
            <a:r>
              <a:rPr lang="en-US" sz="2400" dirty="0">
                <a:solidFill>
                  <a:schemeClr val="bg1"/>
                </a:solidFill>
              </a:rPr>
              <a:t>The POT Algorithm:</a:t>
            </a:r>
          </a:p>
          <a:p>
            <a:pPr lvl="2"/>
            <a:r>
              <a:rPr lang="en-US" dirty="0">
                <a:solidFill>
                  <a:schemeClr val="bg1"/>
                </a:solidFill>
              </a:rPr>
              <a:t>the processes within a domain are summed and standardized as the dimensional “latent trait”</a:t>
            </a:r>
          </a:p>
          <a:p>
            <a:pPr lvl="1"/>
            <a:r>
              <a:rPr lang="en-US" dirty="0">
                <a:solidFill>
                  <a:schemeClr val="bg1"/>
                </a:solidFill>
              </a:rPr>
              <a:t>The “Latent traits” are converted to probabilities by IRT functions (logistic functions) and are used to generate binary responses of items (0s and 1s)</a:t>
            </a:r>
            <a:endParaRPr lang="en-US" sz="2400" dirty="0">
              <a:solidFill>
                <a:schemeClr val="bg1"/>
              </a:solidFill>
            </a:endParaRPr>
          </a:p>
          <a:p>
            <a:pPr lvl="1"/>
            <a:r>
              <a:rPr lang="en-US" dirty="0">
                <a:solidFill>
                  <a:schemeClr val="bg1"/>
                </a:solidFill>
              </a:rPr>
              <a:t>1000 (subjects) × 9 (tests) × 100 (items)</a:t>
            </a:r>
          </a:p>
        </p:txBody>
      </p:sp>
      <p:sp>
        <p:nvSpPr>
          <p:cNvPr id="3" name="Slide Number Placeholder 2">
            <a:extLst>
              <a:ext uri="{FF2B5EF4-FFF2-40B4-BE49-F238E27FC236}">
                <a16:creationId xmlns:a16="http://schemas.microsoft.com/office/drawing/2014/main" id="{3F961958-91E4-40D2-AD0B-095829090F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8EF54-FDF4-476B-B603-7BFA94A1B6BA}" type="slidenum">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FD6777-E96D-2F6C-2143-21C5F51B64F8}"/>
              </a:ext>
            </a:extLst>
          </p:cNvPr>
          <p:cNvSpPr>
            <a:spLocks noGrp="1"/>
          </p:cNvSpPr>
          <p:nvPr>
            <p:ph type="ftr" sz="quarter" idx="11"/>
          </p:nvPr>
        </p:nvSpPr>
        <p:spPr/>
        <p:txBody>
          <a:bodyPr/>
          <a:lstStyle/>
          <a:p>
            <a:r>
              <a:rPr lang="en-US"/>
              <a:t>Tarleton State Job Talk</a:t>
            </a:r>
          </a:p>
        </p:txBody>
      </p:sp>
    </p:spTree>
    <p:extLst>
      <p:ext uri="{BB962C8B-B14F-4D97-AF65-F5344CB8AC3E}">
        <p14:creationId xmlns:p14="http://schemas.microsoft.com/office/powerpoint/2010/main" val="383191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E6BD-5AA7-3A33-C002-28CC4FD39157}"/>
              </a:ext>
            </a:extLst>
          </p:cNvPr>
          <p:cNvSpPr>
            <a:spLocks noGrp="1"/>
          </p:cNvSpPr>
          <p:nvPr>
            <p:ph type="title"/>
          </p:nvPr>
        </p:nvSpPr>
        <p:spPr/>
        <p:txBody>
          <a:bodyPr/>
          <a:lstStyle/>
          <a:p>
            <a:r>
              <a:rPr lang="en-US" dirty="0"/>
              <a:t>   Cognitive Abilities</a:t>
            </a:r>
          </a:p>
        </p:txBody>
      </p:sp>
      <p:sp>
        <p:nvSpPr>
          <p:cNvPr id="3" name="Content Placeholder 2">
            <a:extLst>
              <a:ext uri="{FF2B5EF4-FFF2-40B4-BE49-F238E27FC236}">
                <a16:creationId xmlns:a16="http://schemas.microsoft.com/office/drawing/2014/main" id="{C27190F6-1B8B-3360-9950-ADD215F3BEB0}"/>
              </a:ext>
            </a:extLst>
          </p:cNvPr>
          <p:cNvSpPr>
            <a:spLocks noGrp="1"/>
          </p:cNvSpPr>
          <p:nvPr>
            <p:ph idx="1"/>
          </p:nvPr>
        </p:nvSpPr>
        <p:spPr>
          <a:xfrm>
            <a:off x="2057400" y="2587752"/>
            <a:ext cx="6324600" cy="3593592"/>
          </a:xfrm>
        </p:spPr>
        <p:txBody>
          <a:bodyPr>
            <a:normAutofit/>
          </a:bodyPr>
          <a:lstStyle/>
          <a:p>
            <a:r>
              <a:rPr lang="en-US" sz="3200" dirty="0"/>
              <a:t>Cognitive ability</a:t>
            </a:r>
          </a:p>
          <a:p>
            <a:endParaRPr lang="en-US" sz="3200" dirty="0"/>
          </a:p>
          <a:p>
            <a:r>
              <a:rPr lang="en-US" sz="3200" dirty="0"/>
              <a:t>Cognitive task</a:t>
            </a:r>
          </a:p>
          <a:p>
            <a:endParaRPr lang="en-US" sz="3200" dirty="0"/>
          </a:p>
          <a:p>
            <a:r>
              <a:rPr lang="en-US" sz="3200" dirty="0"/>
              <a:t>Cognitive process</a:t>
            </a:r>
          </a:p>
        </p:txBody>
      </p:sp>
      <p:sp>
        <p:nvSpPr>
          <p:cNvPr id="6" name="Slide Number Placeholder 5">
            <a:extLst>
              <a:ext uri="{FF2B5EF4-FFF2-40B4-BE49-F238E27FC236}">
                <a16:creationId xmlns:a16="http://schemas.microsoft.com/office/drawing/2014/main" id="{48C8BB95-B594-16C5-159A-BA6358881AE3}"/>
              </a:ext>
            </a:extLst>
          </p:cNvPr>
          <p:cNvSpPr>
            <a:spLocks noGrp="1"/>
          </p:cNvSpPr>
          <p:nvPr>
            <p:ph type="sldNum" sz="quarter" idx="12"/>
          </p:nvPr>
        </p:nvSpPr>
        <p:spPr/>
        <p:txBody>
          <a:bodyPr/>
          <a:lstStyle/>
          <a:p>
            <a:fld id="{27CE633F-9882-4A5C-83A2-1109D0C73261}" type="slidenum">
              <a:rPr lang="en-US" smtClean="0"/>
              <a:t>5</a:t>
            </a:fld>
            <a:endParaRPr lang="en-US" dirty="0"/>
          </a:p>
        </p:txBody>
      </p:sp>
      <p:pic>
        <p:nvPicPr>
          <p:cNvPr id="12" name="Picture 11">
            <a:extLst>
              <a:ext uri="{FF2B5EF4-FFF2-40B4-BE49-F238E27FC236}">
                <a16:creationId xmlns:a16="http://schemas.microsoft.com/office/drawing/2014/main" id="{C9EAE4C7-C000-EBFA-6B3A-2596DADE23C5}"/>
              </a:ext>
            </a:extLst>
          </p:cNvPr>
          <p:cNvPicPr>
            <a:picLocks noChangeAspect="1"/>
          </p:cNvPicPr>
          <p:nvPr/>
        </p:nvPicPr>
        <p:blipFill>
          <a:blip r:embed="rId3"/>
          <a:stretch>
            <a:fillRect/>
          </a:stretch>
        </p:blipFill>
        <p:spPr>
          <a:xfrm>
            <a:off x="8624534" y="2508545"/>
            <a:ext cx="2432720" cy="3672799"/>
          </a:xfrm>
          <a:prstGeom prst="rect">
            <a:avLst/>
          </a:prstGeom>
        </p:spPr>
      </p:pic>
      <p:pic>
        <p:nvPicPr>
          <p:cNvPr id="13" name="Graphic 12" descr="Car with solid fill">
            <a:extLst>
              <a:ext uri="{FF2B5EF4-FFF2-40B4-BE49-F238E27FC236}">
                <a16:creationId xmlns:a16="http://schemas.microsoft.com/office/drawing/2014/main" id="{9953D6C9-D7F1-725E-8CD9-DBA620736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183" y="2173224"/>
            <a:ext cx="1231392" cy="1231392"/>
          </a:xfrm>
          <a:prstGeom prst="rect">
            <a:avLst/>
          </a:prstGeom>
        </p:spPr>
      </p:pic>
      <p:pic>
        <p:nvPicPr>
          <p:cNvPr id="14" name="Graphic 13" descr="Road with solid fill">
            <a:extLst>
              <a:ext uri="{FF2B5EF4-FFF2-40B4-BE49-F238E27FC236}">
                <a16:creationId xmlns:a16="http://schemas.microsoft.com/office/drawing/2014/main" id="{E853C9B1-436A-5BDA-AC9E-196382A09D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183" y="3552988"/>
            <a:ext cx="1231392" cy="1231392"/>
          </a:xfrm>
          <a:prstGeom prst="rect">
            <a:avLst/>
          </a:prstGeom>
        </p:spPr>
      </p:pic>
      <p:pic>
        <p:nvPicPr>
          <p:cNvPr id="17" name="Graphic 16" descr="Question Mark with solid fill">
            <a:extLst>
              <a:ext uri="{FF2B5EF4-FFF2-40B4-BE49-F238E27FC236}">
                <a16:creationId xmlns:a16="http://schemas.microsoft.com/office/drawing/2014/main" id="{B07EA6AB-5B1A-B16F-4FA1-41822466B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810" y="4978653"/>
            <a:ext cx="1085089" cy="1085089"/>
          </a:xfrm>
          <a:prstGeom prst="rect">
            <a:avLst/>
          </a:prstGeom>
        </p:spPr>
      </p:pic>
      <p:pic>
        <p:nvPicPr>
          <p:cNvPr id="15" name="Graphic 14" descr="Clipboard Partially Crossed with solid fill">
            <a:extLst>
              <a:ext uri="{FF2B5EF4-FFF2-40B4-BE49-F238E27FC236}">
                <a16:creationId xmlns:a16="http://schemas.microsoft.com/office/drawing/2014/main" id="{35F34CF7-3ACC-64E3-24B2-768F14E4A0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709" y="4916424"/>
            <a:ext cx="1237488" cy="1237488"/>
          </a:xfrm>
          <a:prstGeom prst="rect">
            <a:avLst/>
          </a:prstGeom>
        </p:spPr>
      </p:pic>
      <p:pic>
        <p:nvPicPr>
          <p:cNvPr id="4" name="Graphic 3" descr="Brain in head with solid fill">
            <a:extLst>
              <a:ext uri="{FF2B5EF4-FFF2-40B4-BE49-F238E27FC236}">
                <a16:creationId xmlns:a16="http://schemas.microsoft.com/office/drawing/2014/main" id="{B4BEA6AD-3F75-D663-BFFF-9426D0BA1A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068" y="395344"/>
            <a:ext cx="1403484" cy="1403484"/>
          </a:xfrm>
          <a:prstGeom prst="rect">
            <a:avLst/>
          </a:prstGeom>
        </p:spPr>
      </p:pic>
      <p:sp>
        <p:nvSpPr>
          <p:cNvPr id="5" name="Footer Placeholder 4">
            <a:extLst>
              <a:ext uri="{FF2B5EF4-FFF2-40B4-BE49-F238E27FC236}">
                <a16:creationId xmlns:a16="http://schemas.microsoft.com/office/drawing/2014/main" id="{0B263C0A-B0B6-4923-4DBC-BC27A771BB48}"/>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89445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Sim Procedures – 4/4</a:t>
            </a:r>
          </a:p>
        </p:txBody>
      </p:sp>
      <p:sp>
        <p:nvSpPr>
          <p:cNvPr id="6" name="Content Placeholder 5">
            <a:extLst>
              <a:ext uri="{FF2B5EF4-FFF2-40B4-BE49-F238E27FC236}">
                <a16:creationId xmlns:a16="http://schemas.microsoft.com/office/drawing/2014/main" id="{388AA4F0-AC2A-4454-ACB2-0489DC19829E}"/>
              </a:ext>
            </a:extLst>
          </p:cNvPr>
          <p:cNvSpPr>
            <a:spLocks noGrp="1"/>
          </p:cNvSpPr>
          <p:nvPr>
            <p:ph idx="1"/>
          </p:nvPr>
        </p:nvSpPr>
        <p:spPr>
          <a:xfrm>
            <a:off x="838200" y="1825624"/>
            <a:ext cx="10515600" cy="4374759"/>
          </a:xfrm>
        </p:spPr>
        <p:txBody>
          <a:bodyPr/>
          <a:lstStyle/>
          <a:p>
            <a:r>
              <a:rPr lang="en-US" b="1" dirty="0">
                <a:solidFill>
                  <a:schemeClr val="bg1"/>
                </a:solidFill>
              </a:rPr>
              <a:t>Step </a:t>
            </a:r>
            <a:r>
              <a:rPr lang="en-US" altLang="zh-CN" b="1" dirty="0">
                <a:solidFill>
                  <a:schemeClr val="bg1"/>
                </a:solidFill>
              </a:rPr>
              <a:t>4</a:t>
            </a:r>
            <a:r>
              <a:rPr lang="en-US" b="1" dirty="0">
                <a:solidFill>
                  <a:schemeClr val="bg1"/>
                </a:solidFill>
              </a:rPr>
              <a:t>: Fit psychometric models to simulated data</a:t>
            </a:r>
            <a:endParaRPr lang="en-US" sz="2000"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b="1" dirty="0">
                <a:solidFill>
                  <a:schemeClr val="bg1"/>
                </a:solidFill>
              </a:rPr>
              <a:t> </a:t>
            </a:r>
            <a:r>
              <a:rPr lang="en-US" b="1" dirty="0">
                <a:solidFill>
                  <a:srgbClr val="FFFF00"/>
                </a:solidFill>
              </a:rPr>
              <a:t>GSM – The One-Factor Model</a:t>
            </a:r>
          </a:p>
          <a:p>
            <a:r>
              <a:rPr lang="en-US" b="1" dirty="0">
                <a:solidFill>
                  <a:schemeClr val="bg1"/>
                </a:solidFill>
              </a:rPr>
              <a:t> </a:t>
            </a:r>
            <a:r>
              <a:rPr lang="en-US" b="1" dirty="0">
                <a:solidFill>
                  <a:srgbClr val="FFFF00"/>
                </a:solidFill>
              </a:rPr>
              <a:t>POT data – The Higher-Order Model</a:t>
            </a:r>
          </a:p>
          <a:p>
            <a:pPr lvl="1"/>
            <a:endParaRPr lang="en-US" dirty="0">
              <a:solidFill>
                <a:schemeClr val="bg1"/>
              </a:solidFill>
            </a:endParaRPr>
          </a:p>
        </p:txBody>
      </p:sp>
      <p:sp>
        <p:nvSpPr>
          <p:cNvPr id="3" name="Slide Number Placeholder 2">
            <a:extLst>
              <a:ext uri="{FF2B5EF4-FFF2-40B4-BE49-F238E27FC236}">
                <a16:creationId xmlns:a16="http://schemas.microsoft.com/office/drawing/2014/main" id="{9555B722-0947-4DF5-87C3-48A8F30F6C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8EF54-FDF4-476B-B603-7BFA94A1B6BA}" type="slidenum">
              <a:rPr kumimoji="0" lang="en-US" sz="2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xt, clock&#10;&#10;Description automatically generated">
            <a:extLst>
              <a:ext uri="{FF2B5EF4-FFF2-40B4-BE49-F238E27FC236}">
                <a16:creationId xmlns:a16="http://schemas.microsoft.com/office/drawing/2014/main" id="{704B14CD-B4C8-8747-317A-B4AD0E5F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19" y="2522162"/>
            <a:ext cx="8200562" cy="2147810"/>
          </a:xfrm>
          <a:prstGeom prst="rect">
            <a:avLst/>
          </a:prstGeom>
        </p:spPr>
      </p:pic>
      <p:sp>
        <p:nvSpPr>
          <p:cNvPr id="7" name="Footer Placeholder 6">
            <a:extLst>
              <a:ext uri="{FF2B5EF4-FFF2-40B4-BE49-F238E27FC236}">
                <a16:creationId xmlns:a16="http://schemas.microsoft.com/office/drawing/2014/main" id="{596F643E-0B1E-BA4E-3B2C-A17238816426}"/>
              </a:ext>
            </a:extLst>
          </p:cNvPr>
          <p:cNvSpPr>
            <a:spLocks noGrp="1"/>
          </p:cNvSpPr>
          <p:nvPr>
            <p:ph type="ftr" sz="quarter" idx="11"/>
          </p:nvPr>
        </p:nvSpPr>
        <p:spPr/>
        <p:txBody>
          <a:bodyPr/>
          <a:lstStyle/>
          <a:p>
            <a:r>
              <a:rPr lang="en-US"/>
              <a:t>Tarleton State Job Talk</a:t>
            </a:r>
          </a:p>
        </p:txBody>
      </p:sp>
    </p:spTree>
    <p:extLst>
      <p:ext uri="{BB962C8B-B14F-4D97-AF65-F5344CB8AC3E}">
        <p14:creationId xmlns:p14="http://schemas.microsoft.com/office/powerpoint/2010/main" val="3312231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Psychometric Network</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Three types of models on a simulated dataset of POT algorithm</a:t>
            </a:r>
          </a:p>
          <a:p>
            <a:pPr lvl="1"/>
            <a:r>
              <a:rPr lang="en-US" dirty="0"/>
              <a:t>Latent factor model (higher-order)</a:t>
            </a:r>
          </a:p>
          <a:p>
            <a:pPr lvl="1"/>
            <a:r>
              <a:rPr lang="en-US" dirty="0"/>
              <a:t>Psychometric network of the 9 tests (standard network model)</a:t>
            </a:r>
          </a:p>
          <a:p>
            <a:pPr lvl="1"/>
            <a:r>
              <a:rPr lang="en-US" dirty="0"/>
              <a:t>Latent network model of the 3 types of tests (latent factors + network)</a:t>
            </a:r>
          </a:p>
          <a:p>
            <a:pPr lvl="1"/>
            <a:endParaRPr lang="en-US" dirty="0"/>
          </a:p>
          <a:p>
            <a:endParaRPr lang="en-US" dirty="0"/>
          </a:p>
        </p:txBody>
      </p:sp>
      <p:sp>
        <p:nvSpPr>
          <p:cNvPr id="4" name="Slide Number Placeholder 3">
            <a:extLst>
              <a:ext uri="{FF2B5EF4-FFF2-40B4-BE49-F238E27FC236}">
                <a16:creationId xmlns:a16="http://schemas.microsoft.com/office/drawing/2014/main" id="{78DCF9B3-0D9D-4BB6-8916-4DCBAE488C0B}"/>
              </a:ext>
            </a:extLst>
          </p:cNvPr>
          <p:cNvSpPr>
            <a:spLocks noGrp="1"/>
          </p:cNvSpPr>
          <p:nvPr>
            <p:ph type="sldNum" sz="quarter" idx="12"/>
          </p:nvPr>
        </p:nvSpPr>
        <p:spPr/>
        <p:txBody>
          <a:bodyPr/>
          <a:lstStyle/>
          <a:p>
            <a:fld id="{BEE8EF54-FDF4-476B-B603-7BFA94A1B6BA}" type="slidenum">
              <a:rPr lang="en-US" smtClean="0"/>
              <a:t>51</a:t>
            </a:fld>
            <a:endParaRPr lang="en-US"/>
          </a:p>
        </p:txBody>
      </p:sp>
      <p:pic>
        <p:nvPicPr>
          <p:cNvPr id="6" name="Picture 5" descr="Diagram&#10;&#10;Description automatically generated">
            <a:extLst>
              <a:ext uri="{FF2B5EF4-FFF2-40B4-BE49-F238E27FC236}">
                <a16:creationId xmlns:a16="http://schemas.microsoft.com/office/drawing/2014/main" id="{AAE130EB-A025-4F4D-A26A-B2E40ACD4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 y="3246107"/>
            <a:ext cx="10515600" cy="2276882"/>
          </a:xfrm>
          <a:prstGeom prst="rect">
            <a:avLst/>
          </a:prstGeom>
        </p:spPr>
      </p:pic>
      <p:sp>
        <p:nvSpPr>
          <p:cNvPr id="8" name="Footer Placeholder 7">
            <a:extLst>
              <a:ext uri="{FF2B5EF4-FFF2-40B4-BE49-F238E27FC236}">
                <a16:creationId xmlns:a16="http://schemas.microsoft.com/office/drawing/2014/main" id="{DAAA2398-5675-D440-466D-4291BFA08088}"/>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766062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Results </a:t>
            </a:r>
            <a:r>
              <a:rPr lang="en-US" sz="5400" dirty="0">
                <a:solidFill>
                  <a:schemeClr val="bg1"/>
                </a:solidFill>
              </a:rPr>
              <a:t>- </a:t>
            </a:r>
            <a:r>
              <a:rPr lang="en-US" sz="5400" kern="1200" dirty="0">
                <a:solidFill>
                  <a:schemeClr val="bg1"/>
                </a:solidFill>
                <a:latin typeface="+mj-lt"/>
                <a:ea typeface="+mj-ea"/>
                <a:cs typeface="+mj-cs"/>
              </a:rPr>
              <a:t>Latent Network</a:t>
            </a:r>
          </a:p>
        </p:txBody>
      </p:sp>
      <p:sp>
        <p:nvSpPr>
          <p:cNvPr id="4" name="Slide Number Placeholder 3">
            <a:extLst>
              <a:ext uri="{FF2B5EF4-FFF2-40B4-BE49-F238E27FC236}">
                <a16:creationId xmlns:a16="http://schemas.microsoft.com/office/drawing/2014/main" id="{66594CA7-99F5-49FF-AF18-BCDBB3E8BFA2}"/>
              </a:ext>
            </a:extLst>
          </p:cNvPr>
          <p:cNvSpPr>
            <a:spLocks noGrp="1"/>
          </p:cNvSpPr>
          <p:nvPr>
            <p:ph type="sldNum" sz="quarter" idx="12"/>
          </p:nvPr>
        </p:nvSpPr>
        <p:spPr>
          <a:xfrm>
            <a:off x="8587438" y="6315668"/>
            <a:ext cx="2743200" cy="347472"/>
          </a:xfrm>
        </p:spPr>
        <p:txBody>
          <a:bodyPr vert="horz" lIns="91440" tIns="45720" rIns="91440" bIns="45720" rtlCol="0" anchor="ctr">
            <a:noAutofit/>
          </a:bodyPr>
          <a:lstStyle/>
          <a:p>
            <a:pPr>
              <a:spcAft>
                <a:spcPts val="600"/>
              </a:spcAft>
            </a:pPr>
            <a:fld id="{BEE8EF54-FDF4-476B-B603-7BFA94A1B6BA}" type="slidenum">
              <a:rPr lang="en-US">
                <a:solidFill>
                  <a:srgbClr val="898989"/>
                </a:solidFill>
              </a:rPr>
              <a:pPr>
                <a:spcAft>
                  <a:spcPts val="600"/>
                </a:spcAft>
              </a:pPr>
              <a:t>52</a:t>
            </a:fld>
            <a:endParaRPr lang="en-US" dirty="0">
              <a:solidFill>
                <a:srgbClr val="898989"/>
              </a:solidFill>
            </a:endParaRPr>
          </a:p>
        </p:txBody>
      </p:sp>
      <p:pic>
        <p:nvPicPr>
          <p:cNvPr id="3" name="Picture 2">
            <a:extLst>
              <a:ext uri="{FF2B5EF4-FFF2-40B4-BE49-F238E27FC236}">
                <a16:creationId xmlns:a16="http://schemas.microsoft.com/office/drawing/2014/main" id="{DC917DF7-A9F7-E78B-D6E2-7101AB8E9D89}"/>
              </a:ext>
            </a:extLst>
          </p:cNvPr>
          <p:cNvPicPr>
            <a:picLocks noChangeAspect="1"/>
          </p:cNvPicPr>
          <p:nvPr/>
        </p:nvPicPr>
        <p:blipFill>
          <a:blip r:embed="rId3">
            <a:extLst>
              <a:ext uri="{28A0092B-C50C-407E-A947-70E740481C1C}">
                <a14:useLocalDpi xmlns:a14="http://schemas.microsoft.com/office/drawing/2010/main" val="0"/>
              </a:ext>
            </a:extLst>
          </a:blip>
          <a:srcRect t="162" b="162"/>
          <a:stretch/>
        </p:blipFill>
        <p:spPr>
          <a:xfrm>
            <a:off x="2400540" y="2298654"/>
            <a:ext cx="7387743" cy="4464095"/>
          </a:xfrm>
          <a:prstGeom prst="rect">
            <a:avLst/>
          </a:prstGeom>
        </p:spPr>
      </p:pic>
      <p:sp>
        <p:nvSpPr>
          <p:cNvPr id="7" name="Footer Placeholder 6">
            <a:extLst>
              <a:ext uri="{FF2B5EF4-FFF2-40B4-BE49-F238E27FC236}">
                <a16:creationId xmlns:a16="http://schemas.microsoft.com/office/drawing/2014/main" id="{A26ACE42-33D4-1F86-D3D1-9C81DEB889EC}"/>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409167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normAutofit fontScale="90000"/>
          </a:bodyPr>
          <a:lstStyle/>
          <a:p>
            <a:r>
              <a:rPr lang="en-US" altLang="zh-CN" dirty="0">
                <a:solidFill>
                  <a:schemeClr val="bg1"/>
                </a:solidFill>
              </a:rPr>
              <a:t>Comparing the Latent Constructs</a:t>
            </a:r>
            <a:endParaRPr lang="en-US" dirty="0">
              <a:solidFill>
                <a:schemeClr val="bg1"/>
              </a:solidFill>
            </a:endParaRP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solidFill>
                  <a:schemeClr val="bg1"/>
                </a:solidFill>
              </a:rPr>
              <a:t>Latent Factor Model: Latent factor scores for the sub-factors</a:t>
            </a:r>
          </a:p>
          <a:p>
            <a:r>
              <a:rPr lang="en-US" dirty="0">
                <a:solidFill>
                  <a:schemeClr val="bg1"/>
                </a:solidFill>
              </a:rPr>
              <a:t>Standard Network Model: “Cluster scores” for the clusters of nodes</a:t>
            </a:r>
          </a:p>
          <a:p>
            <a:r>
              <a:rPr lang="en-US" dirty="0">
                <a:solidFill>
                  <a:schemeClr val="bg1"/>
                </a:solidFill>
              </a:rPr>
              <a:t>Latent Network Model: Latent factor scores for the latent nodes</a:t>
            </a:r>
          </a:p>
          <a:p>
            <a:pPr lvl="1"/>
            <a:endParaRPr lang="en-US" dirty="0">
              <a:solidFill>
                <a:schemeClr val="bg1"/>
              </a:solidFill>
            </a:endParaRPr>
          </a:p>
          <a:p>
            <a:endParaRPr lang="en-US" dirty="0">
              <a:solidFill>
                <a:schemeClr val="bg1"/>
              </a:solidFill>
            </a:endParaRPr>
          </a:p>
        </p:txBody>
      </p:sp>
      <p:sp>
        <p:nvSpPr>
          <p:cNvPr id="4" name="Slide Number Placeholder 3">
            <a:extLst>
              <a:ext uri="{FF2B5EF4-FFF2-40B4-BE49-F238E27FC236}">
                <a16:creationId xmlns:a16="http://schemas.microsoft.com/office/drawing/2014/main" id="{78DCF9B3-0D9D-4BB6-8916-4DCBAE488C0B}"/>
              </a:ext>
            </a:extLst>
          </p:cNvPr>
          <p:cNvSpPr>
            <a:spLocks noGrp="1"/>
          </p:cNvSpPr>
          <p:nvPr>
            <p:ph type="sldNum" sz="quarter" idx="12"/>
          </p:nvPr>
        </p:nvSpPr>
        <p:spPr/>
        <p:txBody>
          <a:bodyPr/>
          <a:lstStyle/>
          <a:p>
            <a:fld id="{BEE8EF54-FDF4-476B-B603-7BFA94A1B6BA}" type="slidenum">
              <a:rPr lang="en-US" smtClean="0"/>
              <a:t>53</a:t>
            </a:fld>
            <a:endParaRPr lang="en-US"/>
          </a:p>
        </p:txBody>
      </p:sp>
      <p:grpSp>
        <p:nvGrpSpPr>
          <p:cNvPr id="9" name="Group 8">
            <a:extLst>
              <a:ext uri="{FF2B5EF4-FFF2-40B4-BE49-F238E27FC236}">
                <a16:creationId xmlns:a16="http://schemas.microsoft.com/office/drawing/2014/main" id="{67121E36-039B-A6E2-AF33-10445BE3D7B7}"/>
              </a:ext>
            </a:extLst>
          </p:cNvPr>
          <p:cNvGrpSpPr/>
          <p:nvPr/>
        </p:nvGrpSpPr>
        <p:grpSpPr>
          <a:xfrm>
            <a:off x="838200" y="3704519"/>
            <a:ext cx="10381527" cy="2035618"/>
            <a:chOff x="972273" y="3912863"/>
            <a:chExt cx="10381527" cy="2035618"/>
          </a:xfrm>
        </p:grpSpPr>
        <p:pic>
          <p:nvPicPr>
            <p:cNvPr id="5" name="Content Placeholder 21">
              <a:extLst>
                <a:ext uri="{FF2B5EF4-FFF2-40B4-BE49-F238E27FC236}">
                  <a16:creationId xmlns:a16="http://schemas.microsoft.com/office/drawing/2014/main" id="{125BF4F5-62AE-1C44-39DC-0E9590419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273" y="3912863"/>
              <a:ext cx="3789299" cy="2031376"/>
            </a:xfrm>
            <a:prstGeom prst="rect">
              <a:avLst/>
            </a:prstGeom>
          </p:spPr>
        </p:pic>
        <p:pic>
          <p:nvPicPr>
            <p:cNvPr id="7" name="Picture 6" descr="Diagram&#10;&#10;Description automatically generated">
              <a:extLst>
                <a:ext uri="{FF2B5EF4-FFF2-40B4-BE49-F238E27FC236}">
                  <a16:creationId xmlns:a16="http://schemas.microsoft.com/office/drawing/2014/main" id="{C4530CAA-9F3A-FD4E-701F-534A74502FD0}"/>
                </a:ext>
              </a:extLst>
            </p:cNvPr>
            <p:cNvPicPr>
              <a:picLocks noChangeAspect="1"/>
            </p:cNvPicPr>
            <p:nvPr/>
          </p:nvPicPr>
          <p:blipFill rotWithShape="1">
            <a:blip r:embed="rId4">
              <a:extLst>
                <a:ext uri="{28A0092B-C50C-407E-A947-70E740481C1C}">
                  <a14:useLocalDpi xmlns:a14="http://schemas.microsoft.com/office/drawing/2010/main" val="0"/>
                </a:ext>
              </a:extLst>
            </a:blip>
            <a:srcRect l="6891" t="4415" r="6730" b="4952"/>
            <a:stretch/>
          </p:blipFill>
          <p:spPr bwMode="auto">
            <a:xfrm>
              <a:off x="4761572" y="3912863"/>
              <a:ext cx="3248883" cy="203561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A6512EF-89B6-7F93-D7AD-581DE856174C}"/>
                </a:ext>
              </a:extLst>
            </p:cNvPr>
            <p:cNvPicPr>
              <a:picLocks noChangeAspect="1"/>
            </p:cNvPicPr>
            <p:nvPr/>
          </p:nvPicPr>
          <p:blipFill>
            <a:blip r:embed="rId5">
              <a:extLst>
                <a:ext uri="{28A0092B-C50C-407E-A947-70E740481C1C}">
                  <a14:useLocalDpi xmlns:a14="http://schemas.microsoft.com/office/drawing/2010/main" val="0"/>
                </a:ext>
              </a:extLst>
            </a:blip>
            <a:srcRect t="162" b="162"/>
            <a:stretch/>
          </p:blipFill>
          <p:spPr>
            <a:xfrm>
              <a:off x="8010455" y="3912863"/>
              <a:ext cx="3343345" cy="2031376"/>
            </a:xfrm>
            <a:prstGeom prst="rect">
              <a:avLst/>
            </a:prstGeom>
          </p:spPr>
        </p:pic>
      </p:grpSp>
      <p:sp>
        <p:nvSpPr>
          <p:cNvPr id="11" name="Footer Placeholder 10">
            <a:extLst>
              <a:ext uri="{FF2B5EF4-FFF2-40B4-BE49-F238E27FC236}">
                <a16:creationId xmlns:a16="http://schemas.microsoft.com/office/drawing/2014/main" id="{E6168E25-5E06-FDA4-F618-CC0A707EF7F4}"/>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364750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Results </a:t>
            </a:r>
            <a:r>
              <a:rPr lang="en-US" sz="5400" dirty="0">
                <a:solidFill>
                  <a:schemeClr val="bg1"/>
                </a:solidFill>
              </a:rPr>
              <a:t>– </a:t>
            </a:r>
            <a:r>
              <a:rPr lang="en-US" altLang="zh-CN" sz="5400" kern="1200" dirty="0">
                <a:solidFill>
                  <a:schemeClr val="bg1"/>
                </a:solidFill>
                <a:latin typeface="+mj-lt"/>
                <a:ea typeface="+mj-ea"/>
                <a:cs typeface="+mj-cs"/>
              </a:rPr>
              <a:t>Factor/Cluster Scores</a:t>
            </a:r>
            <a:endParaRPr lang="en-US" sz="5400" kern="1200"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66594CA7-99F5-49FF-AF18-BCDBB3E8BFA2}"/>
              </a:ext>
            </a:extLst>
          </p:cNvPr>
          <p:cNvSpPr>
            <a:spLocks noGrp="1"/>
          </p:cNvSpPr>
          <p:nvPr>
            <p:ph type="sldNum" sz="quarter" idx="12"/>
          </p:nvPr>
        </p:nvSpPr>
        <p:spPr>
          <a:xfrm>
            <a:off x="8587438" y="6315668"/>
            <a:ext cx="2743200" cy="347472"/>
          </a:xfrm>
        </p:spPr>
        <p:txBody>
          <a:bodyPr vert="horz" lIns="91440" tIns="45720" rIns="91440" bIns="45720" rtlCol="0" anchor="ctr">
            <a:noAutofit/>
          </a:bodyPr>
          <a:lstStyle/>
          <a:p>
            <a:pPr>
              <a:spcAft>
                <a:spcPts val="600"/>
              </a:spcAft>
            </a:pPr>
            <a:fld id="{BEE8EF54-FDF4-476B-B603-7BFA94A1B6BA}" type="slidenum">
              <a:rPr lang="en-US">
                <a:solidFill>
                  <a:srgbClr val="898989"/>
                </a:solidFill>
              </a:rPr>
              <a:pPr>
                <a:spcAft>
                  <a:spcPts val="600"/>
                </a:spcAft>
              </a:pPr>
              <a:t>54</a:t>
            </a:fld>
            <a:endParaRPr lang="en-US" dirty="0">
              <a:solidFill>
                <a:srgbClr val="898989"/>
              </a:solidFill>
            </a:endParaRPr>
          </a:p>
        </p:txBody>
      </p:sp>
      <p:pic>
        <p:nvPicPr>
          <p:cNvPr id="10" name="Picture 9" descr="Chart, line chart&#10;&#10;Description automatically generated">
            <a:extLst>
              <a:ext uri="{FF2B5EF4-FFF2-40B4-BE49-F238E27FC236}">
                <a16:creationId xmlns:a16="http://schemas.microsoft.com/office/drawing/2014/main" id="{1DFF86A1-AECC-CE10-0352-446DEE164B93}"/>
              </a:ext>
            </a:extLst>
          </p:cNvPr>
          <p:cNvPicPr>
            <a:picLocks noChangeAspect="1"/>
          </p:cNvPicPr>
          <p:nvPr/>
        </p:nvPicPr>
        <p:blipFill rotWithShape="1">
          <a:blip r:embed="rId3">
            <a:extLst>
              <a:ext uri="{28A0092B-C50C-407E-A947-70E740481C1C}">
                <a14:useLocalDpi xmlns:a14="http://schemas.microsoft.com/office/drawing/2010/main" val="0"/>
              </a:ext>
            </a:extLst>
          </a:blip>
          <a:srcRect l="20734" t="15992" r="21088" b="10703"/>
          <a:stretch/>
        </p:blipFill>
        <p:spPr>
          <a:xfrm>
            <a:off x="4177050" y="2717337"/>
            <a:ext cx="3837900" cy="3465040"/>
          </a:xfrm>
          <a:prstGeom prst="rect">
            <a:avLst/>
          </a:prstGeom>
        </p:spPr>
      </p:pic>
      <p:pic>
        <p:nvPicPr>
          <p:cNvPr id="11" name="Picture 10" descr="Chart, line chart&#10;&#10;Description automatically generated">
            <a:extLst>
              <a:ext uri="{FF2B5EF4-FFF2-40B4-BE49-F238E27FC236}">
                <a16:creationId xmlns:a16="http://schemas.microsoft.com/office/drawing/2014/main" id="{2245DDE7-242F-04B0-83CF-D2CDE2D07D1C}"/>
              </a:ext>
            </a:extLst>
          </p:cNvPr>
          <p:cNvPicPr>
            <a:picLocks noChangeAspect="1"/>
          </p:cNvPicPr>
          <p:nvPr/>
        </p:nvPicPr>
        <p:blipFill rotWithShape="1">
          <a:blip r:embed="rId4">
            <a:extLst>
              <a:ext uri="{28A0092B-C50C-407E-A947-70E740481C1C}">
                <a14:useLocalDpi xmlns:a14="http://schemas.microsoft.com/office/drawing/2010/main" val="0"/>
              </a:ext>
            </a:extLst>
          </a:blip>
          <a:srcRect l="21798" t="15992" r="21544" b="10703"/>
          <a:stretch/>
        </p:blipFill>
        <p:spPr>
          <a:xfrm>
            <a:off x="8028709" y="2688498"/>
            <a:ext cx="3815957" cy="3537657"/>
          </a:xfrm>
          <a:prstGeom prst="rect">
            <a:avLst/>
          </a:prstGeom>
        </p:spPr>
      </p:pic>
      <p:pic>
        <p:nvPicPr>
          <p:cNvPr id="13" name="Content Placeholder 12" descr="Chart, line chart&#10;&#10;Description automatically generated">
            <a:extLst>
              <a:ext uri="{FF2B5EF4-FFF2-40B4-BE49-F238E27FC236}">
                <a16:creationId xmlns:a16="http://schemas.microsoft.com/office/drawing/2014/main" id="{8B989435-FC37-9333-6599-B1F2CA22FE82}"/>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21950" t="15008" r="21392" b="11687"/>
          <a:stretch/>
        </p:blipFill>
        <p:spPr>
          <a:xfrm>
            <a:off x="0" y="2584662"/>
            <a:ext cx="4317340" cy="3449257"/>
          </a:xfrm>
          <a:prstGeom prst="rect">
            <a:avLst/>
          </a:prstGeom>
        </p:spPr>
      </p:pic>
      <p:sp>
        <p:nvSpPr>
          <p:cNvPr id="12" name="TextBox 11">
            <a:extLst>
              <a:ext uri="{FF2B5EF4-FFF2-40B4-BE49-F238E27FC236}">
                <a16:creationId xmlns:a16="http://schemas.microsoft.com/office/drawing/2014/main" id="{6D94A070-E888-7244-EB53-81A02722123B}"/>
              </a:ext>
            </a:extLst>
          </p:cNvPr>
          <p:cNvSpPr txBox="1"/>
          <p:nvPr/>
        </p:nvSpPr>
        <p:spPr>
          <a:xfrm>
            <a:off x="491287" y="2334555"/>
            <a:ext cx="10845479" cy="707886"/>
          </a:xfrm>
          <a:prstGeom prst="rect">
            <a:avLst/>
          </a:prstGeom>
          <a:noFill/>
        </p:spPr>
        <p:txBody>
          <a:bodyPr wrap="square" rtlCol="0">
            <a:spAutoFit/>
          </a:bodyPr>
          <a:lstStyle/>
          <a:p>
            <a:r>
              <a:rPr lang="en-US" altLang="zh-CN" sz="4000" dirty="0">
                <a:latin typeface="+mj-lt"/>
              </a:rPr>
              <a:t>         Fluid                       Spatial                        Verbal </a:t>
            </a:r>
            <a:endParaRPr lang="en-US" sz="4000" dirty="0">
              <a:latin typeface="+mj-lt"/>
            </a:endParaRPr>
          </a:p>
        </p:txBody>
      </p:sp>
      <p:sp>
        <p:nvSpPr>
          <p:cNvPr id="6" name="Footer Placeholder 5">
            <a:extLst>
              <a:ext uri="{FF2B5EF4-FFF2-40B4-BE49-F238E27FC236}">
                <a16:creationId xmlns:a16="http://schemas.microsoft.com/office/drawing/2014/main" id="{8DC6FE90-9348-23F0-9570-B231A3F36165}"/>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2755452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Results </a:t>
            </a:r>
            <a:r>
              <a:rPr lang="en-US" sz="5400" dirty="0">
                <a:solidFill>
                  <a:schemeClr val="bg1"/>
                </a:solidFill>
              </a:rPr>
              <a:t>– </a:t>
            </a:r>
            <a:r>
              <a:rPr lang="en-US" altLang="zh-CN" sz="5400" kern="1200" dirty="0">
                <a:solidFill>
                  <a:schemeClr val="bg1"/>
                </a:solidFill>
                <a:latin typeface="+mj-lt"/>
                <a:ea typeface="+mj-ea"/>
                <a:cs typeface="+mj-cs"/>
              </a:rPr>
              <a:t>Factor/Cluster Scores</a:t>
            </a:r>
            <a:endParaRPr lang="en-US" sz="5400" kern="1200"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66594CA7-99F5-49FF-AF18-BCDBB3E8BFA2}"/>
              </a:ext>
            </a:extLst>
          </p:cNvPr>
          <p:cNvSpPr>
            <a:spLocks noGrp="1"/>
          </p:cNvSpPr>
          <p:nvPr>
            <p:ph type="sldNum" sz="quarter" idx="12"/>
          </p:nvPr>
        </p:nvSpPr>
        <p:spPr>
          <a:xfrm>
            <a:off x="8587438" y="6315668"/>
            <a:ext cx="2743200" cy="347472"/>
          </a:xfrm>
        </p:spPr>
        <p:txBody>
          <a:bodyPr vert="horz" lIns="91440" tIns="45720" rIns="91440" bIns="45720" rtlCol="0" anchor="ctr">
            <a:noAutofit/>
          </a:bodyPr>
          <a:lstStyle/>
          <a:p>
            <a:pPr>
              <a:spcAft>
                <a:spcPts val="600"/>
              </a:spcAft>
            </a:pPr>
            <a:fld id="{BEE8EF54-FDF4-476B-B603-7BFA94A1B6BA}" type="slidenum">
              <a:rPr lang="en-US">
                <a:solidFill>
                  <a:srgbClr val="898989"/>
                </a:solidFill>
              </a:rPr>
              <a:pPr>
                <a:spcAft>
                  <a:spcPts val="600"/>
                </a:spcAft>
              </a:pPr>
              <a:t>55</a:t>
            </a:fld>
            <a:endParaRPr lang="en-US" dirty="0">
              <a:solidFill>
                <a:srgbClr val="898989"/>
              </a:solidFill>
            </a:endParaRPr>
          </a:p>
        </p:txBody>
      </p:sp>
      <p:graphicFrame>
        <p:nvGraphicFramePr>
          <p:cNvPr id="5" name="Content Placeholder 4">
            <a:extLst>
              <a:ext uri="{FF2B5EF4-FFF2-40B4-BE49-F238E27FC236}">
                <a16:creationId xmlns:a16="http://schemas.microsoft.com/office/drawing/2014/main" id="{9E5F1861-A99A-F8E4-8734-17EC2D4F5382}"/>
              </a:ext>
            </a:extLst>
          </p:cNvPr>
          <p:cNvGraphicFramePr>
            <a:graphicFrameLocks noGrp="1" noChangeAspect="1"/>
          </p:cNvGraphicFramePr>
          <p:nvPr>
            <p:ph idx="1"/>
          </p:nvPr>
        </p:nvGraphicFramePr>
        <p:xfrm>
          <a:off x="3769488" y="2298654"/>
          <a:ext cx="4653023" cy="4364484"/>
        </p:xfrm>
        <a:graphic>
          <a:graphicData uri="http://schemas.openxmlformats.org/presentationml/2006/ole">
            <mc:AlternateContent xmlns:mc="http://schemas.openxmlformats.org/markup-compatibility/2006">
              <mc:Choice xmlns:v="urn:schemas-microsoft-com:vml" Requires="v">
                <p:oleObj name="Worksheet" r:id="rId3" imgW="3086190" imgH="3086100" progId="Excel.Sheet.12">
                  <p:embed/>
                </p:oleObj>
              </mc:Choice>
              <mc:Fallback>
                <p:oleObj name="Worksheet" r:id="rId3" imgW="3086190" imgH="3086100" progId="Excel.Sheet.12">
                  <p:embed/>
                  <p:pic>
                    <p:nvPicPr>
                      <p:cNvPr id="5" name="Content Placeholder 4">
                        <a:extLst>
                          <a:ext uri="{FF2B5EF4-FFF2-40B4-BE49-F238E27FC236}">
                            <a16:creationId xmlns:a16="http://schemas.microsoft.com/office/drawing/2014/main" id="{9E5F1861-A99A-F8E4-8734-17EC2D4F5382}"/>
                          </a:ext>
                        </a:extLst>
                      </p:cNvPr>
                      <p:cNvPicPr/>
                      <p:nvPr/>
                    </p:nvPicPr>
                    <p:blipFill>
                      <a:blip r:embed="rId4"/>
                      <a:stretch>
                        <a:fillRect/>
                      </a:stretch>
                    </p:blipFill>
                    <p:spPr>
                      <a:xfrm>
                        <a:off x="3769488" y="2298654"/>
                        <a:ext cx="4653023" cy="4364484"/>
                      </a:xfrm>
                      <a:prstGeom prst="rect">
                        <a:avLst/>
                      </a:prstGeom>
                    </p:spPr>
                  </p:pic>
                </p:oleObj>
              </mc:Fallback>
            </mc:AlternateContent>
          </a:graphicData>
        </a:graphic>
      </p:graphicFrame>
      <p:sp>
        <p:nvSpPr>
          <p:cNvPr id="7" name="Footer Placeholder 6">
            <a:extLst>
              <a:ext uri="{FF2B5EF4-FFF2-40B4-BE49-F238E27FC236}">
                <a16:creationId xmlns:a16="http://schemas.microsoft.com/office/drawing/2014/main" id="{23E3F0F3-6EB5-9853-EE39-5232309AD3B6}"/>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852166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Cognitive theories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r>
              <a:rPr lang="en-US" dirty="0"/>
              <a:t>Executive functions (Diamond, 2013; </a:t>
            </a:r>
            <a:r>
              <a:rPr lang="en-US" dirty="0" err="1"/>
              <a:t>Frischkorn</a:t>
            </a:r>
            <a:r>
              <a:rPr lang="en-US" dirty="0"/>
              <a:t> et al., 2019)</a:t>
            </a:r>
          </a:p>
          <a:p>
            <a:pPr lvl="1"/>
            <a:r>
              <a:rPr lang="en-US" dirty="0"/>
              <a:t>correlated with intelligence, but evidence is mixed</a:t>
            </a:r>
          </a:p>
          <a:p>
            <a:pPr lvl="1"/>
            <a:endParaRPr lang="en-US" dirty="0"/>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12368D9C-3821-45E6-89C8-CD4DC9F1BEBB}"/>
              </a:ext>
            </a:extLst>
          </p:cNvPr>
          <p:cNvSpPr>
            <a:spLocks noGrp="1"/>
          </p:cNvSpPr>
          <p:nvPr>
            <p:ph type="sldNum" sz="quarter" idx="12"/>
          </p:nvPr>
        </p:nvSpPr>
        <p:spPr/>
        <p:txBody>
          <a:bodyPr/>
          <a:lstStyle/>
          <a:p>
            <a:fld id="{BEE8EF54-FDF4-476B-B603-7BFA94A1B6BA}" type="slidenum">
              <a:rPr lang="en-US" smtClean="0"/>
              <a:t>56</a:t>
            </a:fld>
            <a:endParaRPr lang="en-US"/>
          </a:p>
        </p:txBody>
      </p:sp>
      <p:sp>
        <p:nvSpPr>
          <p:cNvPr id="8" name="Footer Placeholder 7">
            <a:extLst>
              <a:ext uri="{FF2B5EF4-FFF2-40B4-BE49-F238E27FC236}">
                <a16:creationId xmlns:a16="http://schemas.microsoft.com/office/drawing/2014/main" id="{5F9FEB33-43CF-D405-A31B-97D80235E5DA}"/>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95799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960120" y="317814"/>
            <a:ext cx="10268712" cy="1700784"/>
          </a:xfrm>
        </p:spPr>
        <p:txBody>
          <a:bodyPr>
            <a:normAutofit/>
          </a:bodyPr>
          <a:lstStyle/>
          <a:p>
            <a:r>
              <a:rPr lang="en-US" dirty="0">
                <a:solidFill>
                  <a:schemeClr val="bg1"/>
                </a:solidFill>
              </a:rPr>
              <a:t>   Theories of Cog Abilities</a:t>
            </a:r>
            <a:endParaRPr lang="en-US" i="1" dirty="0">
              <a:solidFill>
                <a:schemeClr val="bg1"/>
              </a:solidFill>
            </a:endParaRP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fontScale="62500" lnSpcReduction="20000"/>
          </a:bodyPr>
          <a:lstStyle/>
          <a:p>
            <a:pPr>
              <a:lnSpc>
                <a:spcPct val="120000"/>
              </a:lnSpc>
              <a:spcBef>
                <a:spcPts val="0"/>
              </a:spcBef>
              <a:spcAft>
                <a:spcPts val="0"/>
              </a:spcAft>
            </a:pPr>
            <a:r>
              <a:rPr lang="en-US" sz="4400" dirty="0"/>
              <a:t>Various definitions and theories to identify important cognitive abilities and to explain the patterns and variations of human cognitive behaviors (e.g., positive manifold, general intelligence)</a:t>
            </a:r>
          </a:p>
          <a:p>
            <a:pPr>
              <a:lnSpc>
                <a:spcPct val="120000"/>
              </a:lnSpc>
              <a:spcBef>
                <a:spcPts val="0"/>
              </a:spcBef>
              <a:spcAft>
                <a:spcPts val="0"/>
              </a:spcAft>
            </a:pPr>
            <a:endParaRPr lang="en-US" sz="4400" dirty="0"/>
          </a:p>
          <a:p>
            <a:pPr marL="457200" lvl="1" indent="0">
              <a:lnSpc>
                <a:spcPct val="120000"/>
              </a:lnSpc>
              <a:spcBef>
                <a:spcPts val="0"/>
              </a:spcBef>
              <a:spcAft>
                <a:spcPts val="0"/>
              </a:spcAft>
              <a:buNone/>
            </a:pPr>
            <a:endParaRPr lang="en-US" sz="4400" dirty="0"/>
          </a:p>
          <a:p>
            <a:pPr marL="457200" lvl="1" indent="0">
              <a:lnSpc>
                <a:spcPct val="120000"/>
              </a:lnSpc>
              <a:spcBef>
                <a:spcPts val="0"/>
              </a:spcBef>
              <a:spcAft>
                <a:spcPts val="0"/>
              </a:spcAft>
              <a:buNone/>
            </a:pPr>
            <a:endParaRPr lang="en-US" sz="4400" dirty="0"/>
          </a:p>
          <a:p>
            <a:pPr marL="457200" lvl="1" indent="0">
              <a:lnSpc>
                <a:spcPct val="120000"/>
              </a:lnSpc>
              <a:spcBef>
                <a:spcPts val="0"/>
              </a:spcBef>
              <a:spcAft>
                <a:spcPts val="0"/>
              </a:spcAft>
              <a:buNone/>
            </a:pPr>
            <a:r>
              <a:rPr lang="en-US" sz="4400" dirty="0"/>
              <a:t> Psychometric theories                   Cognitive theories</a:t>
            </a:r>
          </a:p>
          <a:p>
            <a:endParaRPr lang="en-US" dirty="0"/>
          </a:p>
          <a:p>
            <a:endParaRPr lang="en-US" dirty="0">
              <a:solidFill>
                <a:schemeClr val="bg1"/>
              </a:solidFill>
            </a:endParaRPr>
          </a:p>
        </p:txBody>
      </p:sp>
      <p:pic>
        <p:nvPicPr>
          <p:cNvPr id="8" name="Graphic 7" descr="Head with gears with solid fill">
            <a:extLst>
              <a:ext uri="{FF2B5EF4-FFF2-40B4-BE49-F238E27FC236}">
                <a16:creationId xmlns:a16="http://schemas.microsoft.com/office/drawing/2014/main" id="{4B0FA7FB-CC3E-40A7-A74F-2443DA286D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7711" y="4255001"/>
            <a:ext cx="1279437" cy="1279437"/>
          </a:xfrm>
          <a:prstGeom prst="rect">
            <a:avLst/>
          </a:prstGeom>
        </p:spPr>
      </p:pic>
      <p:pic>
        <p:nvPicPr>
          <p:cNvPr id="10" name="Graphic 9" descr="Mental Health with solid fill">
            <a:extLst>
              <a:ext uri="{FF2B5EF4-FFF2-40B4-BE49-F238E27FC236}">
                <a16:creationId xmlns:a16="http://schemas.microsoft.com/office/drawing/2014/main" id="{B92D306D-6A88-4320-941E-8701B902DE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8075" y="4229670"/>
            <a:ext cx="1279437" cy="1330098"/>
          </a:xfrm>
          <a:prstGeom prst="rect">
            <a:avLst/>
          </a:prstGeom>
        </p:spPr>
      </p:pic>
      <p:pic>
        <p:nvPicPr>
          <p:cNvPr id="11" name="Graphic 10" descr="Brain in head with solid fill">
            <a:extLst>
              <a:ext uri="{FF2B5EF4-FFF2-40B4-BE49-F238E27FC236}">
                <a16:creationId xmlns:a16="http://schemas.microsoft.com/office/drawing/2014/main" id="{610B2EBB-6E53-492D-9F03-E057BED2E0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298" y="395023"/>
            <a:ext cx="1403484" cy="1403484"/>
          </a:xfrm>
          <a:prstGeom prst="rect">
            <a:avLst/>
          </a:prstGeom>
        </p:spPr>
      </p:pic>
      <p:sp>
        <p:nvSpPr>
          <p:cNvPr id="4" name="Slide Number Placeholder 3">
            <a:extLst>
              <a:ext uri="{FF2B5EF4-FFF2-40B4-BE49-F238E27FC236}">
                <a16:creationId xmlns:a16="http://schemas.microsoft.com/office/drawing/2014/main" id="{060DFD3A-3646-4C96-BE87-2C7D05FE6964}"/>
              </a:ext>
            </a:extLst>
          </p:cNvPr>
          <p:cNvSpPr>
            <a:spLocks noGrp="1"/>
          </p:cNvSpPr>
          <p:nvPr>
            <p:ph type="sldNum" sz="quarter" idx="12"/>
          </p:nvPr>
        </p:nvSpPr>
        <p:spPr/>
        <p:txBody>
          <a:bodyPr/>
          <a:lstStyle/>
          <a:p>
            <a:fld id="{BEE8EF54-FDF4-476B-B603-7BFA94A1B6BA}" type="slidenum">
              <a:rPr lang="en-US" smtClean="0"/>
              <a:t>6</a:t>
            </a:fld>
            <a:endParaRPr lang="en-US"/>
          </a:p>
        </p:txBody>
      </p:sp>
      <p:sp>
        <p:nvSpPr>
          <p:cNvPr id="7" name="Footer Placeholder 6">
            <a:extLst>
              <a:ext uri="{FF2B5EF4-FFF2-40B4-BE49-F238E27FC236}">
                <a16:creationId xmlns:a16="http://schemas.microsoft.com/office/drawing/2014/main" id="{5A6D59B0-361A-6C68-B3C0-5D43774321C3}"/>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69237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Psychometric theories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a:xfrm>
            <a:off x="833120" y="2587752"/>
            <a:ext cx="10395712" cy="3593592"/>
          </a:xfrm>
        </p:spPr>
        <p:txBody>
          <a:bodyPr>
            <a:normAutofit/>
          </a:bodyPr>
          <a:lstStyle/>
          <a:p>
            <a:pPr marL="0" indent="0">
              <a:buNone/>
            </a:pPr>
            <a:endParaRPr lang="en-US" dirty="0"/>
          </a:p>
          <a:p>
            <a:r>
              <a:rPr lang="en-US" dirty="0"/>
              <a:t>Investigate correlational relationships and individual differences in performance of (cognitive) tests to understand the “</a:t>
            </a:r>
            <a:r>
              <a:rPr lang="en-US" b="1" dirty="0">
                <a:solidFill>
                  <a:srgbClr val="FF0000"/>
                </a:solidFill>
              </a:rPr>
              <a:t>map of mind</a:t>
            </a:r>
            <a:r>
              <a:rPr lang="en-US" dirty="0"/>
              <a:t>” (Sternberg, 2012, p.19)</a:t>
            </a:r>
          </a:p>
          <a:p>
            <a:r>
              <a:rPr lang="en-US" dirty="0"/>
              <a:t>Correlational data, latent variable analyses</a:t>
            </a:r>
          </a:p>
          <a:p>
            <a:r>
              <a:rPr lang="en-US" dirty="0"/>
              <a:t>Stem from the investigation on (general) intelligence</a:t>
            </a:r>
          </a:p>
          <a:p>
            <a:endParaRPr lang="en-US" dirty="0"/>
          </a:p>
          <a:p>
            <a:pPr marL="0" indent="0">
              <a:buNone/>
            </a:pPr>
            <a:endParaRPr lang="en-US" dirty="0">
              <a:solidFill>
                <a:schemeClr val="bg1"/>
              </a:solidFill>
            </a:endParaRPr>
          </a:p>
          <a:p>
            <a:endParaRPr lang="en-US" dirty="0">
              <a:solidFill>
                <a:schemeClr val="bg1"/>
              </a:solidFill>
            </a:endParaRPr>
          </a:p>
        </p:txBody>
      </p:sp>
      <p:pic>
        <p:nvPicPr>
          <p:cNvPr id="4" name="Graphic 3" descr="Mental Health with solid fill">
            <a:extLst>
              <a:ext uri="{FF2B5EF4-FFF2-40B4-BE49-F238E27FC236}">
                <a16:creationId xmlns:a16="http://schemas.microsoft.com/office/drawing/2014/main" id="{8C9414C1-B3C5-4F16-B4DF-D79CE52D60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378" y="317814"/>
            <a:ext cx="1403484" cy="1403484"/>
          </a:xfrm>
          <a:prstGeom prst="rect">
            <a:avLst/>
          </a:prstGeom>
        </p:spPr>
      </p:pic>
      <p:sp>
        <p:nvSpPr>
          <p:cNvPr id="5" name="Slide Number Placeholder 4">
            <a:extLst>
              <a:ext uri="{FF2B5EF4-FFF2-40B4-BE49-F238E27FC236}">
                <a16:creationId xmlns:a16="http://schemas.microsoft.com/office/drawing/2014/main" id="{B60536E6-0A67-4F6C-A72B-079CCF74F3DC}"/>
              </a:ext>
            </a:extLst>
          </p:cNvPr>
          <p:cNvSpPr>
            <a:spLocks noGrp="1"/>
          </p:cNvSpPr>
          <p:nvPr>
            <p:ph type="sldNum" sz="quarter" idx="12"/>
          </p:nvPr>
        </p:nvSpPr>
        <p:spPr/>
        <p:txBody>
          <a:bodyPr/>
          <a:lstStyle/>
          <a:p>
            <a:fld id="{BEE8EF54-FDF4-476B-B603-7BFA94A1B6BA}" type="slidenum">
              <a:rPr lang="en-US" smtClean="0"/>
              <a:t>7</a:t>
            </a:fld>
            <a:endParaRPr lang="en-US"/>
          </a:p>
        </p:txBody>
      </p:sp>
      <p:sp>
        <p:nvSpPr>
          <p:cNvPr id="8" name="Footer Placeholder 7">
            <a:extLst>
              <a:ext uri="{FF2B5EF4-FFF2-40B4-BE49-F238E27FC236}">
                <a16:creationId xmlns:a16="http://schemas.microsoft.com/office/drawing/2014/main" id="{5DE8A21A-261A-A406-3B50-97BBC489356F}"/>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42404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a:xfrm>
            <a:off x="1665942" y="640263"/>
            <a:ext cx="2974638" cy="1344975"/>
          </a:xfrm>
        </p:spPr>
        <p:txBody>
          <a:bodyPr>
            <a:normAutofit/>
          </a:bodyPr>
          <a:lstStyle/>
          <a:p>
            <a:r>
              <a:rPr lang="en-US" sz="3600" dirty="0">
                <a:solidFill>
                  <a:schemeClr val="bg1"/>
                </a:solidFill>
              </a:rPr>
              <a:t>Intelligence Research</a:t>
            </a:r>
          </a:p>
        </p:txBody>
      </p:sp>
      <p:sp>
        <p:nvSpPr>
          <p:cNvPr id="8" name="Content Placeholder 7">
            <a:extLst>
              <a:ext uri="{FF2B5EF4-FFF2-40B4-BE49-F238E27FC236}">
                <a16:creationId xmlns:a16="http://schemas.microsoft.com/office/drawing/2014/main" id="{A0998361-2EA6-4488-338C-E1294EAB3F9E}"/>
              </a:ext>
            </a:extLst>
          </p:cNvPr>
          <p:cNvSpPr>
            <a:spLocks noGrp="1"/>
          </p:cNvSpPr>
          <p:nvPr>
            <p:ph idx="1"/>
          </p:nvPr>
        </p:nvSpPr>
        <p:spPr>
          <a:xfrm>
            <a:off x="593610" y="2121763"/>
            <a:ext cx="3822192" cy="3773010"/>
          </a:xfrm>
        </p:spPr>
        <p:txBody>
          <a:bodyPr>
            <a:normAutofit lnSpcReduction="10000"/>
          </a:bodyPr>
          <a:lstStyle/>
          <a:p>
            <a:endParaRPr lang="en-US" sz="2000" b="1" dirty="0"/>
          </a:p>
          <a:p>
            <a:r>
              <a:rPr lang="en-US" sz="2000" b="1" dirty="0"/>
              <a:t>Spearman’s theory of general Intelligence</a:t>
            </a:r>
          </a:p>
          <a:p>
            <a:pPr lvl="1"/>
            <a:r>
              <a:rPr lang="en-US" sz="1600" b="1" dirty="0"/>
              <a:t>One-factor model of Intelligence</a:t>
            </a:r>
          </a:p>
          <a:p>
            <a:r>
              <a:rPr lang="en-US" sz="2000" b="1" dirty="0"/>
              <a:t>Thurstone’s Primary Mental Abilities</a:t>
            </a:r>
          </a:p>
          <a:p>
            <a:pPr lvl="1"/>
            <a:r>
              <a:rPr lang="en-US" sz="1600" b="1" dirty="0"/>
              <a:t>Multi-factor models of Intelligence</a:t>
            </a:r>
          </a:p>
          <a:p>
            <a:r>
              <a:rPr lang="en-US" sz="2000" b="1" dirty="0"/>
              <a:t>The Cattell-Horn-Carroll Theory</a:t>
            </a:r>
          </a:p>
          <a:p>
            <a:pPr lvl="1"/>
            <a:r>
              <a:rPr lang="en-US" sz="1600" b="1" dirty="0"/>
              <a:t>Carroll’s Three-Stratum Theory</a:t>
            </a:r>
          </a:p>
          <a:p>
            <a:pPr lvl="1"/>
            <a:r>
              <a:rPr lang="en-US" sz="1600" b="1" dirty="0"/>
              <a:t>Cattell-Horn’s Gf-Gc Theory</a:t>
            </a:r>
          </a:p>
        </p:txBody>
      </p:sp>
      <p:pic>
        <p:nvPicPr>
          <p:cNvPr id="4" name="Content Placeholder 3">
            <a:extLst>
              <a:ext uri="{FF2B5EF4-FFF2-40B4-BE49-F238E27FC236}">
                <a16:creationId xmlns:a16="http://schemas.microsoft.com/office/drawing/2014/main" id="{5F7E1528-08C4-444B-9D25-4370AEED4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110716" y="560013"/>
            <a:ext cx="6596652" cy="5582525"/>
          </a:xfrm>
          <a:prstGeom prst="rect">
            <a:avLst/>
          </a:prstGeom>
          <a:noFill/>
        </p:spPr>
      </p:pic>
      <p:sp>
        <p:nvSpPr>
          <p:cNvPr id="3" name="Slide Number Placeholder 2">
            <a:extLst>
              <a:ext uri="{FF2B5EF4-FFF2-40B4-BE49-F238E27FC236}">
                <a16:creationId xmlns:a16="http://schemas.microsoft.com/office/drawing/2014/main" id="{7B0F541F-D932-48A3-AEC8-7F0B19D292BE}"/>
              </a:ext>
            </a:extLst>
          </p:cNvPr>
          <p:cNvSpPr>
            <a:spLocks noGrp="1"/>
          </p:cNvSpPr>
          <p:nvPr>
            <p:ph type="sldNum" sz="quarter" idx="12"/>
          </p:nvPr>
        </p:nvSpPr>
        <p:spPr/>
        <p:txBody>
          <a:bodyPr/>
          <a:lstStyle/>
          <a:p>
            <a:fld id="{BEE8EF54-FDF4-476B-B603-7BFA94A1B6BA}" type="slidenum">
              <a:rPr lang="en-US" smtClean="0">
                <a:solidFill>
                  <a:schemeClr val="tx1"/>
                </a:solidFill>
              </a:rPr>
              <a:t>8</a:t>
            </a:fld>
            <a:endParaRPr lang="en-US" dirty="0">
              <a:solidFill>
                <a:schemeClr val="tx1"/>
              </a:solidFill>
            </a:endParaRPr>
          </a:p>
        </p:txBody>
      </p:sp>
      <p:pic>
        <p:nvPicPr>
          <p:cNvPr id="5" name="Picture 4">
            <a:extLst>
              <a:ext uri="{FF2B5EF4-FFF2-40B4-BE49-F238E27FC236}">
                <a16:creationId xmlns:a16="http://schemas.microsoft.com/office/drawing/2014/main" id="{5CFA64D0-4B29-6FF0-7E9D-56FAA0DDB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110716" y="539998"/>
            <a:ext cx="6596652" cy="5622554"/>
          </a:xfrm>
          <a:prstGeom prst="rect">
            <a:avLst/>
          </a:prstGeom>
          <a:noFill/>
        </p:spPr>
      </p:pic>
      <p:pic>
        <p:nvPicPr>
          <p:cNvPr id="6" name="Picture 5" descr="Diagram, shape&#10;&#10;Description automatically generated">
            <a:extLst>
              <a:ext uri="{FF2B5EF4-FFF2-40B4-BE49-F238E27FC236}">
                <a16:creationId xmlns:a16="http://schemas.microsoft.com/office/drawing/2014/main" id="{AFF39F67-9B2E-AE8A-2948-96503790A0F5}"/>
              </a:ext>
            </a:extLst>
          </p:cNvPr>
          <p:cNvPicPr>
            <a:picLocks noChangeAspect="1"/>
          </p:cNvPicPr>
          <p:nvPr/>
        </p:nvPicPr>
        <p:blipFill rotWithShape="1">
          <a:blip r:embed="rId5">
            <a:extLst>
              <a:ext uri="{28A0092B-C50C-407E-A947-70E740481C1C}">
                <a14:useLocalDpi xmlns:a14="http://schemas.microsoft.com/office/drawing/2010/main" val="0"/>
              </a:ext>
            </a:extLst>
          </a:blip>
          <a:srcRect l="1" t="-17897" r="-1083" b="-15585"/>
          <a:stretch/>
        </p:blipFill>
        <p:spPr>
          <a:xfrm>
            <a:off x="4927464" y="539998"/>
            <a:ext cx="6963155" cy="5640320"/>
          </a:xfrm>
          <a:prstGeom prst="rect">
            <a:avLst/>
          </a:prstGeom>
          <a:solidFill>
            <a:schemeClr val="bg1"/>
          </a:solidFill>
        </p:spPr>
      </p:pic>
      <p:pic>
        <p:nvPicPr>
          <p:cNvPr id="7" name="Graphic 6" descr="Mental Health with solid fill">
            <a:extLst>
              <a:ext uri="{FF2B5EF4-FFF2-40B4-BE49-F238E27FC236}">
                <a16:creationId xmlns:a16="http://schemas.microsoft.com/office/drawing/2014/main" id="{0E8DA59C-8B83-344F-FC53-5AE9CC725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610" y="712697"/>
            <a:ext cx="999960" cy="999960"/>
          </a:xfrm>
          <a:prstGeom prst="rect">
            <a:avLst/>
          </a:prstGeom>
        </p:spPr>
      </p:pic>
      <p:pic>
        <p:nvPicPr>
          <p:cNvPr id="2050" name="Picture 2" descr="Carroll's Three Stratum Model of Human Intelligence: General intelligence (g) fluid intelligence (Gf), crystallized intelligence (Gc), general memory and learning (Gy), broad visual perception (Gv), broad auditory perception (Gu), broad retrieval ability (Gr), broad cognitive speediness (Gs), and processing speed (Gt).">
            <a:extLst>
              <a:ext uri="{FF2B5EF4-FFF2-40B4-BE49-F238E27FC236}">
                <a16:creationId xmlns:a16="http://schemas.microsoft.com/office/drawing/2014/main" id="{4438FBB3-D96D-D20B-D166-0E998807EE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241" y="522232"/>
            <a:ext cx="11462378" cy="542973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B193BFE6-A742-D28E-F5BF-4D838B2CE245}"/>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182594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7C6B-7BD6-43BD-8C79-793A5F6D49E6}"/>
              </a:ext>
            </a:extLst>
          </p:cNvPr>
          <p:cNvSpPr>
            <a:spLocks noGrp="1"/>
          </p:cNvSpPr>
          <p:nvPr>
            <p:ph type="title"/>
          </p:nvPr>
        </p:nvSpPr>
        <p:spPr/>
        <p:txBody>
          <a:bodyPr/>
          <a:lstStyle/>
          <a:p>
            <a:r>
              <a:rPr lang="en-US" dirty="0">
                <a:solidFill>
                  <a:schemeClr val="bg1"/>
                </a:solidFill>
              </a:rPr>
              <a:t>   Cognitive theories</a:t>
            </a:r>
          </a:p>
        </p:txBody>
      </p:sp>
      <p:sp>
        <p:nvSpPr>
          <p:cNvPr id="3" name="Content Placeholder 2">
            <a:extLst>
              <a:ext uri="{FF2B5EF4-FFF2-40B4-BE49-F238E27FC236}">
                <a16:creationId xmlns:a16="http://schemas.microsoft.com/office/drawing/2014/main" id="{E48CB4CC-725F-4F06-8A14-B43969C99B54}"/>
              </a:ext>
            </a:extLst>
          </p:cNvPr>
          <p:cNvSpPr>
            <a:spLocks noGrp="1"/>
          </p:cNvSpPr>
          <p:nvPr>
            <p:ph idx="1"/>
          </p:nvPr>
        </p:nvSpPr>
        <p:spPr/>
        <p:txBody>
          <a:bodyPr>
            <a:normAutofit/>
          </a:bodyPr>
          <a:lstStyle/>
          <a:p>
            <a:endParaRPr lang="en-US" dirty="0"/>
          </a:p>
          <a:p>
            <a:r>
              <a:rPr lang="en-US" dirty="0"/>
              <a:t>Investigate the specific roles of important cognitive processes in cognitive activities as basic components in </a:t>
            </a:r>
            <a:r>
              <a:rPr lang="en-US" b="1" dirty="0">
                <a:solidFill>
                  <a:srgbClr val="FF0000"/>
                </a:solidFill>
              </a:rPr>
              <a:t>information processing</a:t>
            </a:r>
          </a:p>
        </p:txBody>
      </p:sp>
      <p:pic>
        <p:nvPicPr>
          <p:cNvPr id="6" name="Graphic 5" descr="Head with gears with solid fill">
            <a:extLst>
              <a:ext uri="{FF2B5EF4-FFF2-40B4-BE49-F238E27FC236}">
                <a16:creationId xmlns:a16="http://schemas.microsoft.com/office/drawing/2014/main" id="{5A4E9CAD-CF77-4F97-B89F-3719D19CF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6458" y="326164"/>
            <a:ext cx="1403484" cy="1403484"/>
          </a:xfrm>
          <a:prstGeom prst="rect">
            <a:avLst/>
          </a:prstGeom>
        </p:spPr>
      </p:pic>
      <p:sp>
        <p:nvSpPr>
          <p:cNvPr id="4" name="Slide Number Placeholder 3">
            <a:extLst>
              <a:ext uri="{FF2B5EF4-FFF2-40B4-BE49-F238E27FC236}">
                <a16:creationId xmlns:a16="http://schemas.microsoft.com/office/drawing/2014/main" id="{B3D35626-3197-4636-915E-D7E45CF719C0}"/>
              </a:ext>
            </a:extLst>
          </p:cNvPr>
          <p:cNvSpPr>
            <a:spLocks noGrp="1"/>
          </p:cNvSpPr>
          <p:nvPr>
            <p:ph type="sldNum" sz="quarter" idx="12"/>
          </p:nvPr>
        </p:nvSpPr>
        <p:spPr/>
        <p:txBody>
          <a:bodyPr/>
          <a:lstStyle/>
          <a:p>
            <a:fld id="{BEE8EF54-FDF4-476B-B603-7BFA94A1B6BA}" type="slidenum">
              <a:rPr lang="en-US" smtClean="0"/>
              <a:t>9</a:t>
            </a:fld>
            <a:endParaRPr lang="en-US"/>
          </a:p>
        </p:txBody>
      </p:sp>
      <p:pic>
        <p:nvPicPr>
          <p:cNvPr id="1026" name="Picture 2" descr="Wizard's Chess | Harry Potter Wiki | Fandom">
            <a:extLst>
              <a:ext uri="{FF2B5EF4-FFF2-40B4-BE49-F238E27FC236}">
                <a16:creationId xmlns:a16="http://schemas.microsoft.com/office/drawing/2014/main" id="{18533A35-730F-04ED-D439-1662AF7D3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9102" y="4378958"/>
            <a:ext cx="2222264" cy="148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ish Wooden Checker Board Game">
            <a:extLst>
              <a:ext uri="{FF2B5EF4-FFF2-40B4-BE49-F238E27FC236}">
                <a16:creationId xmlns:a16="http://schemas.microsoft.com/office/drawing/2014/main" id="{33A3CAF3-34AA-6A93-1D21-A0BBCFD24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608" y="4128289"/>
            <a:ext cx="2977048" cy="198469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6DBCD336-8DB4-ABA4-B90B-B4EB369D90A0}"/>
              </a:ext>
            </a:extLst>
          </p:cNvPr>
          <p:cNvSpPr>
            <a:spLocks noGrp="1"/>
          </p:cNvSpPr>
          <p:nvPr>
            <p:ph type="ftr" sz="quarter" idx="11"/>
          </p:nvPr>
        </p:nvSpPr>
        <p:spPr/>
        <p:txBody>
          <a:bodyPr/>
          <a:lstStyle/>
          <a:p>
            <a:r>
              <a:rPr lang="en-US"/>
              <a:t>Tarleton State Job Talk</a:t>
            </a:r>
            <a:endParaRPr lang="en-US" dirty="0"/>
          </a:p>
        </p:txBody>
      </p:sp>
    </p:spTree>
    <p:extLst>
      <p:ext uri="{BB962C8B-B14F-4D97-AF65-F5344CB8AC3E}">
        <p14:creationId xmlns:p14="http://schemas.microsoft.com/office/powerpoint/2010/main" val="311049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0EFE35-5C2D-4EEC-93CA-7B3D40887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Fracture design</Template>
  <TotalTime>5539</TotalTime>
  <Words>6241</Words>
  <Application>Microsoft Office PowerPoint</Application>
  <PresentationFormat>Widescreen</PresentationFormat>
  <Paragraphs>590</Paragraphs>
  <Slides>56</Slides>
  <Notes>53</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9" baseType="lpstr">
      <vt:lpstr>Palatino</vt:lpstr>
      <vt:lpstr>Philosopher</vt:lpstr>
      <vt:lpstr>等线</vt:lpstr>
      <vt:lpstr>Arial</vt:lpstr>
      <vt:lpstr>Calibri</vt:lpstr>
      <vt:lpstr>Calibri Light</vt:lpstr>
      <vt:lpstr>Franklin Gothic Demi Cond</vt:lpstr>
      <vt:lpstr>Franklin Gothic Medium</vt:lpstr>
      <vt:lpstr>Times New Roman</vt:lpstr>
      <vt:lpstr>Wingdings</vt:lpstr>
      <vt:lpstr>JuxtaposeVTI</vt:lpstr>
      <vt:lpstr>Office Theme</vt:lpstr>
      <vt:lpstr>Worksheet</vt:lpstr>
      <vt:lpstr>Bridging cognitive and psychometric Models of Cognitive Abilities</vt:lpstr>
      <vt:lpstr>Introducing Myself</vt:lpstr>
      <vt:lpstr>Ability</vt:lpstr>
      <vt:lpstr>Ability</vt:lpstr>
      <vt:lpstr>   Cognitive Abilities</vt:lpstr>
      <vt:lpstr>   Theories of Cog Abilities</vt:lpstr>
      <vt:lpstr>   Psychometric theories</vt:lpstr>
      <vt:lpstr>Intelligence Research</vt:lpstr>
      <vt:lpstr>   Cognitive theories</vt:lpstr>
      <vt:lpstr>   Cognitive theories</vt:lpstr>
      <vt:lpstr>   Working Memory</vt:lpstr>
      <vt:lpstr>   Working Memory</vt:lpstr>
      <vt:lpstr>   Working Memory</vt:lpstr>
      <vt:lpstr>    Executive functions</vt:lpstr>
      <vt:lpstr>Problems</vt:lpstr>
      <vt:lpstr>   Problems</vt:lpstr>
      <vt:lpstr>   Problems</vt:lpstr>
      <vt:lpstr>Process Overlap Theory</vt:lpstr>
      <vt:lpstr>   Process Overlap Theory</vt:lpstr>
      <vt:lpstr>   Process Overlap Theory</vt:lpstr>
      <vt:lpstr>    POT Sampling Mechanisms (POT-V)</vt:lpstr>
      <vt:lpstr>    POT IRT Model (POT-I)</vt:lpstr>
      <vt:lpstr>    POT Structural Model (POT-S)</vt:lpstr>
      <vt:lpstr>Simulating the Process Overlap Theory</vt:lpstr>
      <vt:lpstr>A Simulation Study of POT</vt:lpstr>
      <vt:lpstr>Sim Procedures</vt:lpstr>
      <vt:lpstr>Sim Procedures</vt:lpstr>
      <vt:lpstr>PowerPoint Presentation</vt:lpstr>
      <vt:lpstr>SIM Results (GSM Algorithm)</vt:lpstr>
      <vt:lpstr>SIM Results (POT Algorithm)</vt:lpstr>
      <vt:lpstr>Summary of Fit Indices</vt:lpstr>
      <vt:lpstr>Interpretation</vt:lpstr>
      <vt:lpstr>   POT Structural Model</vt:lpstr>
      <vt:lpstr>A Psychometric Network of the POT Simulation</vt:lpstr>
      <vt:lpstr>A Network Model of POT</vt:lpstr>
      <vt:lpstr>Network Results</vt:lpstr>
      <vt:lpstr>Takeaways</vt:lpstr>
      <vt:lpstr>Moving Forward...</vt:lpstr>
      <vt:lpstr>Moving Forward...</vt:lpstr>
      <vt:lpstr>Moving Forward...</vt:lpstr>
      <vt:lpstr>Moving Forward...</vt:lpstr>
      <vt:lpstr>Moving Forward...</vt:lpstr>
      <vt:lpstr>THANK YOU</vt:lpstr>
      <vt:lpstr>SUMMARY</vt:lpstr>
      <vt:lpstr>AGENDA</vt:lpstr>
      <vt:lpstr>Sim Procedure – 1/4</vt:lpstr>
      <vt:lpstr>Sim Procedure – 2/4</vt:lpstr>
      <vt:lpstr>Sim Procedure – 2/4 (continued)</vt:lpstr>
      <vt:lpstr>Sim Procedure – 3/4</vt:lpstr>
      <vt:lpstr>Sim Procedures – 4/4</vt:lpstr>
      <vt:lpstr>Psychometric Network</vt:lpstr>
      <vt:lpstr>Results - Latent Network</vt:lpstr>
      <vt:lpstr>Comparing the Latent Constructs</vt:lpstr>
      <vt:lpstr>Results – Factor/Cluster Scores</vt:lpstr>
      <vt:lpstr>Results – Factor/Cluster Scores</vt:lpstr>
      <vt:lpstr>   Cognitive theories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Psychometric and Cognitive Models of (general) Intelligence</dc:title>
  <dc:creator>Han Hao</dc:creator>
  <cp:lastModifiedBy>Han Hao</cp:lastModifiedBy>
  <cp:revision>1</cp:revision>
  <dcterms:created xsi:type="dcterms:W3CDTF">2024-04-30T23:49:51Z</dcterms:created>
  <dcterms:modified xsi:type="dcterms:W3CDTF">2024-05-05T21:12:26Z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